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2.wav" ContentType="audio/x-wav"/>
  <Override PartName="/ppt/media/audio3.wav" ContentType="audio/x-wav"/>
  <Override PartName="/ppt/media/audio4.wav" ContentType="audio/x-wav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94" r:id="rId2"/>
  </p:sldMasterIdLst>
  <p:notesMasterIdLst>
    <p:notesMasterId r:id="rId49"/>
  </p:notesMasterIdLst>
  <p:sldIdLst>
    <p:sldId id="270" r:id="rId3"/>
    <p:sldId id="5388" r:id="rId4"/>
    <p:sldId id="987" r:id="rId5"/>
    <p:sldId id="4918" r:id="rId6"/>
    <p:sldId id="4084" r:id="rId7"/>
    <p:sldId id="5390" r:id="rId8"/>
    <p:sldId id="4915" r:id="rId9"/>
    <p:sldId id="5399" r:id="rId10"/>
    <p:sldId id="4916" r:id="rId11"/>
    <p:sldId id="289" r:id="rId12"/>
    <p:sldId id="368" r:id="rId13"/>
    <p:sldId id="5401" r:id="rId14"/>
    <p:sldId id="301" r:id="rId15"/>
    <p:sldId id="299" r:id="rId16"/>
    <p:sldId id="306" r:id="rId17"/>
    <p:sldId id="5116" r:id="rId18"/>
    <p:sldId id="415" r:id="rId19"/>
    <p:sldId id="974" r:id="rId20"/>
    <p:sldId id="5430" r:id="rId21"/>
    <p:sldId id="5419" r:id="rId22"/>
    <p:sldId id="5431" r:id="rId23"/>
    <p:sldId id="5439" r:id="rId24"/>
    <p:sldId id="5436" r:id="rId25"/>
    <p:sldId id="5435" r:id="rId26"/>
    <p:sldId id="5440" r:id="rId27"/>
    <p:sldId id="586" r:id="rId28"/>
    <p:sldId id="3888" r:id="rId29"/>
    <p:sldId id="5438" r:id="rId30"/>
    <p:sldId id="5434" r:id="rId31"/>
    <p:sldId id="256" r:id="rId32"/>
    <p:sldId id="259" r:id="rId33"/>
    <p:sldId id="4966" r:id="rId34"/>
    <p:sldId id="260" r:id="rId35"/>
    <p:sldId id="5437" r:id="rId36"/>
    <p:sldId id="5424" r:id="rId37"/>
    <p:sldId id="5443" r:id="rId38"/>
    <p:sldId id="5442" r:id="rId39"/>
    <p:sldId id="5433" r:id="rId40"/>
    <p:sldId id="658" r:id="rId41"/>
    <p:sldId id="5423" r:id="rId42"/>
    <p:sldId id="5441" r:id="rId43"/>
    <p:sldId id="4994" r:id="rId44"/>
    <p:sldId id="5429" r:id="rId45"/>
    <p:sldId id="5018" r:id="rId46"/>
    <p:sldId id="372" r:id="rId47"/>
    <p:sldId id="501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DFDFD"/>
    <a:srgbClr val="F5FAF4"/>
    <a:srgbClr val="F6EBEA"/>
    <a:srgbClr val="EDD8D7"/>
    <a:srgbClr val="E2C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slide" Target="slides/slide37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slide" Target="slides/slide32.xml" /><Relationship Id="rId42" Type="http://schemas.openxmlformats.org/officeDocument/2006/relationships/slide" Target="slides/slide40.xml" /><Relationship Id="rId47" Type="http://schemas.openxmlformats.org/officeDocument/2006/relationships/slide" Target="slides/slide45.xml" /><Relationship Id="rId50" Type="http://schemas.openxmlformats.org/officeDocument/2006/relationships/presProps" Target="presProps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slide" Target="slides/slide31.xml" /><Relationship Id="rId38" Type="http://schemas.openxmlformats.org/officeDocument/2006/relationships/slide" Target="slides/slide36.xml" /><Relationship Id="rId46" Type="http://schemas.openxmlformats.org/officeDocument/2006/relationships/slide" Target="slides/slide44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41" Type="http://schemas.openxmlformats.org/officeDocument/2006/relationships/slide" Target="slides/slide3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slide" Target="slides/slide30.xml" /><Relationship Id="rId37" Type="http://schemas.openxmlformats.org/officeDocument/2006/relationships/slide" Target="slides/slide35.xml" /><Relationship Id="rId40" Type="http://schemas.openxmlformats.org/officeDocument/2006/relationships/slide" Target="slides/slide38.xml" /><Relationship Id="rId45" Type="http://schemas.openxmlformats.org/officeDocument/2006/relationships/slide" Target="slides/slide43.xml" /><Relationship Id="rId53" Type="http://schemas.openxmlformats.org/officeDocument/2006/relationships/tableStyles" Target="tableStyle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slide" Target="slides/slide34.xml" /><Relationship Id="rId49" Type="http://schemas.openxmlformats.org/officeDocument/2006/relationships/notesMaster" Target="notesMasters/notesMaster1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4" Type="http://schemas.openxmlformats.org/officeDocument/2006/relationships/slide" Target="slides/slide42.xml" /><Relationship Id="rId52" Type="http://schemas.openxmlformats.org/officeDocument/2006/relationships/theme" Target="theme/theme1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slide" Target="slides/slide33.xml" /><Relationship Id="rId43" Type="http://schemas.openxmlformats.org/officeDocument/2006/relationships/slide" Target="slides/slide41.xml" /><Relationship Id="rId48" Type="http://schemas.openxmlformats.org/officeDocument/2006/relationships/slide" Target="slides/slide46.xml" /><Relationship Id="rId8" Type="http://schemas.openxmlformats.org/officeDocument/2006/relationships/slide" Target="slides/slide6.xml" /><Relationship Id="rId51" Type="http://schemas.openxmlformats.org/officeDocument/2006/relationships/viewProps" Target="view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8C76C-BF78-4432-A07E-827E8E58D71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C1188C4-D49E-4176-A3E0-1F2D31065B46}">
      <dgm:prSet/>
      <dgm:spPr/>
      <dgm:t>
        <a:bodyPr/>
        <a:lstStyle/>
        <a:p>
          <a:pPr algn="ctr" rtl="1"/>
          <a:r>
            <a:rPr lang="ar-AE" b="1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يوضح أهم الإستنتاجات والإختراعات</a:t>
          </a:r>
        </a:p>
        <a:p>
          <a:pPr algn="ctr" rtl="1"/>
          <a:r>
            <a:rPr lang="ar-AE" b="1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للحسن بن الهيثم في مجال الضوء .</a:t>
          </a:r>
        </a:p>
      </dgm:t>
    </dgm:pt>
    <dgm:pt modelId="{0EE2B28A-F4CF-4328-9F8D-1AD502D3576C}" type="parTrans" cxnId="{06C1FF19-7B44-4014-83C8-BFEB4728B3F8}">
      <dgm:prSet/>
      <dgm:spPr/>
      <dgm:t>
        <a:bodyPr/>
        <a:lstStyle/>
        <a:p>
          <a:pPr algn="ctr" rtl="1"/>
          <a:endParaRPr lang="en-US" b="1">
            <a:solidFill>
              <a:schemeClr val="accent3">
                <a:lumMod val="20000"/>
                <a:lumOff val="8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4E8032-1EC2-4D38-A3C0-DB63430DF1A2}" type="sibTrans" cxnId="{06C1FF19-7B44-4014-83C8-BFEB4728B3F8}">
      <dgm:prSet/>
      <dgm:spPr/>
      <dgm:t>
        <a:bodyPr/>
        <a:lstStyle/>
        <a:p>
          <a:pPr algn="ctr" rtl="1"/>
          <a:endParaRPr lang="en-US" b="1">
            <a:solidFill>
              <a:schemeClr val="accent3">
                <a:lumMod val="20000"/>
                <a:lumOff val="8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6D04D6-9D3C-4913-8C1F-47AB8F646445}">
      <dgm:prSet/>
      <dgm:spPr/>
      <dgm:t>
        <a:bodyPr/>
        <a:lstStyle/>
        <a:p>
          <a:pPr algn="ctr" rtl="1"/>
          <a:r>
            <a:rPr lang="ar-AE" b="1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يَتَعرفُ على شَخصية الحسن بن الهيثم.</a:t>
          </a:r>
        </a:p>
      </dgm:t>
    </dgm:pt>
    <dgm:pt modelId="{825A7177-0D21-4F80-A9BB-530E41F4A2D5}" type="parTrans" cxnId="{CC17FD60-309F-445C-B6D8-306BC6D136BA}">
      <dgm:prSet/>
      <dgm:spPr/>
      <dgm:t>
        <a:bodyPr/>
        <a:lstStyle/>
        <a:p>
          <a:pPr algn="ctr" rtl="1"/>
          <a:endParaRPr lang="en-US" b="1">
            <a:solidFill>
              <a:schemeClr val="accent3">
                <a:lumMod val="20000"/>
                <a:lumOff val="8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40A6AA-B874-4BE6-AE16-4FF2EC0ECEDA}" type="sibTrans" cxnId="{CC17FD60-309F-445C-B6D8-306BC6D136BA}">
      <dgm:prSet/>
      <dgm:spPr/>
      <dgm:t>
        <a:bodyPr/>
        <a:lstStyle/>
        <a:p>
          <a:pPr algn="ctr" rtl="1"/>
          <a:endParaRPr lang="en-US" b="1">
            <a:solidFill>
              <a:schemeClr val="accent3">
                <a:lumMod val="20000"/>
                <a:lumOff val="8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61A802-BF23-4447-97E3-82CE7F5BCF83}" type="pres">
      <dgm:prSet presAssocID="{B5D8C76C-BF78-4432-A07E-827E8E58D713}" presName="linear" presStyleCnt="0">
        <dgm:presLayoutVars>
          <dgm:animLvl val="lvl"/>
          <dgm:resizeHandles val="exact"/>
        </dgm:presLayoutVars>
      </dgm:prSet>
      <dgm:spPr/>
    </dgm:pt>
    <dgm:pt modelId="{0A3481D6-02E5-4E34-AA0D-51B621B67EDF}" type="pres">
      <dgm:prSet presAssocID="{B46D04D6-9D3C-4913-8C1F-47AB8F64644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F504E1D-79A0-46FE-AB70-2CA583B43A96}" type="pres">
      <dgm:prSet presAssocID="{9840A6AA-B874-4BE6-AE16-4FF2EC0ECEDA}" presName="spacer" presStyleCnt="0"/>
      <dgm:spPr/>
    </dgm:pt>
    <dgm:pt modelId="{C019CA32-2F92-4DDF-BAEF-E1DDA4B4AC5C}" type="pres">
      <dgm:prSet presAssocID="{3C1188C4-D49E-4176-A3E0-1F2D31065B4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6C1FF19-7B44-4014-83C8-BFEB4728B3F8}" srcId="{B5D8C76C-BF78-4432-A07E-827E8E58D713}" destId="{3C1188C4-D49E-4176-A3E0-1F2D31065B46}" srcOrd="1" destOrd="0" parTransId="{0EE2B28A-F4CF-4328-9F8D-1AD502D3576C}" sibTransId="{BE4E8032-1EC2-4D38-A3C0-DB63430DF1A2}"/>
    <dgm:cxn modelId="{CC17FD60-309F-445C-B6D8-306BC6D136BA}" srcId="{B5D8C76C-BF78-4432-A07E-827E8E58D713}" destId="{B46D04D6-9D3C-4913-8C1F-47AB8F646445}" srcOrd="0" destOrd="0" parTransId="{825A7177-0D21-4F80-A9BB-530E41F4A2D5}" sibTransId="{9840A6AA-B874-4BE6-AE16-4FF2EC0ECEDA}"/>
    <dgm:cxn modelId="{38E849BD-AF1E-410E-B188-FD3C4A0CD2E3}" type="presOf" srcId="{B46D04D6-9D3C-4913-8C1F-47AB8F646445}" destId="{0A3481D6-02E5-4E34-AA0D-51B621B67EDF}" srcOrd="0" destOrd="0" presId="urn:microsoft.com/office/officeart/2005/8/layout/vList2"/>
    <dgm:cxn modelId="{05CB4DC7-30F2-48D6-9284-D3A91F1C4C84}" type="presOf" srcId="{3C1188C4-D49E-4176-A3E0-1F2D31065B46}" destId="{C019CA32-2F92-4DDF-BAEF-E1DDA4B4AC5C}" srcOrd="0" destOrd="0" presId="urn:microsoft.com/office/officeart/2005/8/layout/vList2"/>
    <dgm:cxn modelId="{A454C5C7-1D68-4689-B6B4-6DA843A6DF0E}" type="presOf" srcId="{B5D8C76C-BF78-4432-A07E-827E8E58D713}" destId="{9461A802-BF23-4447-97E3-82CE7F5BCF83}" srcOrd="0" destOrd="0" presId="urn:microsoft.com/office/officeart/2005/8/layout/vList2"/>
    <dgm:cxn modelId="{60C80F90-E635-4735-9CD4-A5B43DF1D53D}" type="presParOf" srcId="{9461A802-BF23-4447-97E3-82CE7F5BCF83}" destId="{0A3481D6-02E5-4E34-AA0D-51B621B67EDF}" srcOrd="0" destOrd="0" presId="urn:microsoft.com/office/officeart/2005/8/layout/vList2"/>
    <dgm:cxn modelId="{DD3E5959-DA53-4776-A51C-E2E5FDF922CB}" type="presParOf" srcId="{9461A802-BF23-4447-97E3-82CE7F5BCF83}" destId="{FF504E1D-79A0-46FE-AB70-2CA583B43A96}" srcOrd="1" destOrd="0" presId="urn:microsoft.com/office/officeart/2005/8/layout/vList2"/>
    <dgm:cxn modelId="{62B702F5-7C0A-420C-92C6-7B46066A3041}" type="presParOf" srcId="{9461A802-BF23-4447-97E3-82CE7F5BCF83}" destId="{C019CA32-2F92-4DDF-BAEF-E1DDA4B4AC5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481D6-02E5-4E34-AA0D-51B621B67EDF}">
      <dsp:nvSpPr>
        <dsp:cNvPr id="0" name=""/>
        <dsp:cNvSpPr/>
      </dsp:nvSpPr>
      <dsp:spPr>
        <a:xfrm>
          <a:off x="0" y="195248"/>
          <a:ext cx="6015470" cy="22537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3700" b="1" kern="1200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يَتَعرفُ على شَخصية الحسن بن الهيثم.</a:t>
          </a:r>
        </a:p>
      </dsp:txBody>
      <dsp:txXfrm>
        <a:off x="110021" y="305269"/>
        <a:ext cx="5795428" cy="2033743"/>
      </dsp:txXfrm>
    </dsp:sp>
    <dsp:sp modelId="{C019CA32-2F92-4DDF-BAEF-E1DDA4B4AC5C}">
      <dsp:nvSpPr>
        <dsp:cNvPr id="0" name=""/>
        <dsp:cNvSpPr/>
      </dsp:nvSpPr>
      <dsp:spPr>
        <a:xfrm>
          <a:off x="0" y="2555594"/>
          <a:ext cx="6015470" cy="225378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3700" b="1" kern="1200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يوضح أهم الإستنتاجات والإختراعات</a:t>
          </a:r>
        </a:p>
        <a:p>
          <a:pPr marL="0" lvl="0" indent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3700" b="1" kern="1200" dirty="0">
              <a:solidFill>
                <a:schemeClr val="accent3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للحسن بن الهيثم في مجال الضوء .</a:t>
          </a:r>
        </a:p>
      </dsp:txBody>
      <dsp:txXfrm>
        <a:off x="110021" y="2665615"/>
        <a:ext cx="5795428" cy="2033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D3808-1BBA-46EB-934A-89579450D8FE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98E5A-8DD9-45A0-A9F3-AC4DD543C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01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79274992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79274992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223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99c09f7d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99c09f7d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537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99c09f7d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99c09f7d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623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60F7-BA12-4D4F-9F41-44C5A5D02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17EDA-D153-4458-9306-0AB0E695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2ABFC-FAD1-47C2-A8E4-71B5842D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D77B-A55A-4134-9AAE-8A6BE07C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E5A1E-48DE-4D84-A34F-C81D4E5F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6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AB03-13CE-496F-8D5A-FF63726FA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1B34F-2459-4A74-95AC-D459836D8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B3992-FC46-427F-958D-3859D539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EDD7A-0373-4633-9C60-69DCABD9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B4D98-3BA9-4F05-8D22-86B7DA37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2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B53E1E-D529-47E3-8AF1-84EB6BDF8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190A1-89C1-4A25-9314-4014AF856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45E8F-6406-4568-929E-11293382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11264-E75B-42E3-92C6-F07F201A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38E32-5DB3-49AA-B034-20AA9566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48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931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960000" y="911567"/>
            <a:ext cx="6228400" cy="21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ubTitle" idx="1"/>
          </p:nvPr>
        </p:nvSpPr>
        <p:spPr>
          <a:xfrm>
            <a:off x="960000" y="3109967"/>
            <a:ext cx="4689200" cy="1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220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35ABB-9D0E-4448-83CD-5ADD3D2E3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DB83F-33F2-4B0E-B4D8-7C636881C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55749-F2D6-4DEE-AF99-CE1D4C0D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56724-D3CD-4DA2-8591-5B16D377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A312B-92A7-42FB-9A4E-6546CCCD8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B7408-BD54-4412-B115-EC4EB620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4CFAE-1F89-488F-BBCB-1B17982C6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286F4-C9D4-4D65-AF57-9620B8678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F545F-10CA-4C59-95C1-E9EEC9CF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FD42E-1051-4823-BCB9-5F208E4F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19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BD4B4-AC19-4416-8186-11A8082AE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3ADE4-1087-4967-8E75-6C771663F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E022E-6C2C-410D-B1E5-62F3495FB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45DB4-5D10-40A4-9539-7DFB444B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D3A7D-180A-402D-BC94-315E8D20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2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FF4BC-AF99-481B-B97F-C972674F8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4FB07-5466-43C5-AD1F-74B45C78E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21336-590B-4D85-9E04-2F648F5AD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E2DB3-B3D0-4928-AB47-4B1F1E21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10149-7392-45FA-BAE3-0A10B3EE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FC055-CBD0-45F2-8D70-CE5A9DC7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78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314D6-137B-4AAE-8B8C-58AB58AA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AE116-9D24-45E3-AFC2-43F134CB8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DE6A9-77AC-4A85-B41C-3E51AE0F1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BE4B9-0831-48D6-BE71-CD54503DB1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0F19A-C27F-4EB1-9606-78FB97712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AEB1B3-B4A9-473C-932F-64924165A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7C5847-98DD-4AEB-A993-9ABBB083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77E90F-56E6-470A-9A5C-A4F0F325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38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8FCDE-B91A-4BA6-8DCB-0365011B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5C315-8FDE-46E6-B023-4BAB0F2BA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3CDE0-ECB1-4B50-979A-556C5572B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4B858-D601-44D1-9BA5-074C5CA2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3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FA73-CB85-4207-978E-B2623244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C40D3-6A6A-4A2B-9174-3F31F6E58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DE37-8B70-42B7-A869-0C079C3B1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07AB-5DA2-48FB-999F-AB8D9A66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35D5E-D577-4E84-9DE8-09FA069D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17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5FA74-0A4F-4BDC-9CC0-0805A3850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3C6F2-ED1C-43E8-AEEF-BCE56E0A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1B7D0-0BC4-4C97-9222-747778A1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11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359AD-8654-4DB2-A9EC-902E92B6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AF076-8D2F-41E3-9546-8476F18AC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F2B91-7300-451E-8C04-CD91D2D94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91B13-258D-436C-B2BB-16BFB5038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D0369-85F9-4B45-93B3-6A4EFA15D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73474-704C-430F-8D60-DDE8C1C0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70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22C95-B055-4415-A0B7-2494CE99B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C5D360-0B48-4FDF-A439-ED746700A3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B12EC-6030-4EF8-BB5D-3F296530F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EAD8D-CDC7-4265-A8CE-0A96D8B38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EFE8F-CF26-4D78-A43A-A8284BEFC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2666A-C086-4A1C-8C4A-9972AAED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62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C4FA3-656F-49A4-87FF-4D35C4A67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B91798-E4EC-42C1-BBA4-41849AA68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80577-F81B-4734-B0EE-2A90EFD8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9157E-AFCD-4048-94A7-462FA992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D6CB1-3827-4C59-8F5D-AD7799ED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6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FD0BD1-1A46-48CE-AE3A-7A6B2D3A5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67261-778E-4932-B4DB-FE06FE720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A4B89-2999-48B1-8017-896418BD2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6DC9E-8848-44C6-8C01-B5EE4E693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4F50B-BFC3-4595-8594-89F67FA1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57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960000" y="911567"/>
            <a:ext cx="6228400" cy="21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ubTitle" idx="1"/>
          </p:nvPr>
        </p:nvSpPr>
        <p:spPr>
          <a:xfrm>
            <a:off x="960000" y="3109967"/>
            <a:ext cx="4689200" cy="1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15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4004-F3BD-440A-AA8A-AD72BDD7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6A87B-6E20-404A-A30C-FA442118E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E47A3-339D-43BE-93CB-F962FE41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0149D-1987-4222-901E-40648E3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B4FB-00B1-4EBF-9DFE-C3302B6F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3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5BA7-8304-44F3-A0B6-F9D432E99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14C2B-C9FF-443B-AD0F-D220CF41C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23EEC-E100-4256-B3AA-0E88221D8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0326A-65AA-4FCB-AA07-3E3F3730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C5EDDC-0161-4F3D-9FBC-ADA9E667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99FE4-FBCE-46E5-894D-5A1AA6975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02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4E9B-4B70-43F8-8D5B-66403B92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48DB1-0E8D-456F-9622-691BD08F7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4ACFF-A2B0-45BF-B725-26D293A94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2A4E64-AB7C-4994-8DE2-B3A0493EF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33FC5-C1D8-4B50-8C58-D6FC9E706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1F730-2FB5-41D0-B8F9-69DA95C16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7DAAC-E6C7-4416-8427-3A4EEB58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7A7856-3B2E-4EA8-A6D0-8952E76F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1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A52D-916F-4ACD-BFAF-8EBF90CE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47358-C9D5-4B27-92E5-EEBD03E4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F9C7A-82C0-4D89-B08B-E72F428C8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8C7FD-B2BF-4414-93EF-CA76D041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74096-A150-414A-9214-4B384713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EF1AD-A83A-4562-B556-7F7D6D4BA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4484A-5C0F-4C47-91A7-4B71E8D6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2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BA08-ABF0-4294-A861-3161BE1F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E2D78-1D7D-434A-9A46-ACBC0399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D221B-F259-4AD5-B2C4-E30782DB4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A7F53-FBFE-45DA-BAEF-3F910EBF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005A4-AAB4-4704-A0F9-A3C0DC4D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06CF1-A4EE-401B-811F-6DCC9277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66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5802-D2B9-4570-8E98-AAE8BDD7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74E40-ED83-4EF3-9E73-635911F69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8454D-ABD3-45A7-B5E3-9FC8D0D4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21A41-04AA-4738-B128-FC26E0722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A28E5-BC7D-48DD-8944-CC159CF7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F2C39-3A9C-4746-BE11-51C8EEA8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1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1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6.xml" /><Relationship Id="rId7" Type="http://schemas.openxmlformats.org/officeDocument/2006/relationships/slideLayout" Target="../slideLayouts/slideLayout20.xml" /><Relationship Id="rId12" Type="http://schemas.openxmlformats.org/officeDocument/2006/relationships/slideLayout" Target="../slideLayouts/slideLayout25.xml" /><Relationship Id="rId2" Type="http://schemas.openxmlformats.org/officeDocument/2006/relationships/slideLayout" Target="../slideLayouts/slideLayout15.xml" /><Relationship Id="rId1" Type="http://schemas.openxmlformats.org/officeDocument/2006/relationships/slideLayout" Target="../slideLayouts/slideLayout14.xml" /><Relationship Id="rId6" Type="http://schemas.openxmlformats.org/officeDocument/2006/relationships/slideLayout" Target="../slideLayouts/slideLayout19.xml" /><Relationship Id="rId11" Type="http://schemas.openxmlformats.org/officeDocument/2006/relationships/slideLayout" Target="../slideLayouts/slideLayout24.xml" /><Relationship Id="rId5" Type="http://schemas.openxmlformats.org/officeDocument/2006/relationships/slideLayout" Target="../slideLayouts/slideLayout18.xml" /><Relationship Id="rId10" Type="http://schemas.openxmlformats.org/officeDocument/2006/relationships/slideLayout" Target="../slideLayouts/slideLayout23.xml" /><Relationship Id="rId4" Type="http://schemas.openxmlformats.org/officeDocument/2006/relationships/slideLayout" Target="../slideLayouts/slideLayout17.xml" /><Relationship Id="rId9" Type="http://schemas.openxmlformats.org/officeDocument/2006/relationships/slideLayout" Target="../slideLayouts/slideLayout2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33C4A-A4A8-4CDB-BD33-83DC6B04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6AA3-B16D-48D0-ACEC-C14A7218A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43FEB-9B26-4BE4-9040-DACA3EA6C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99F4F-2C77-4366-A55C-86ED72F55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F241-2CE8-429E-9BF0-1E9549F07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4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0D93C9-FA15-49A7-AD5C-3F8E1C2F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43E16-991E-4AA1-86BA-406173FD6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789AB-2A5B-4C06-AED5-5DA40F54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E740A-40A4-44CA-95E2-3B51150C91A0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2EB4F-7CAF-461E-9971-4500CA6D1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4BBD6-49DE-4803-91CF-544974998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07BDB-757A-423B-8B59-4DCC33856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4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3.png" /><Relationship Id="rId4" Type="http://schemas.openxmlformats.org/officeDocument/2006/relationships/image" Target="../media/image2.jpe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 /><Relationship Id="rId3" Type="http://schemas.openxmlformats.org/officeDocument/2006/relationships/image" Target="../media/image46.jpeg" /><Relationship Id="rId7" Type="http://schemas.openxmlformats.org/officeDocument/2006/relationships/image" Target="../media/image2.jpeg" /><Relationship Id="rId2" Type="http://schemas.openxmlformats.org/officeDocument/2006/relationships/image" Target="../media/image45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8.jpeg" /><Relationship Id="rId5" Type="http://schemas.microsoft.com/office/2007/relationships/hdphoto" Target="../media/hdphoto3.wdp" /><Relationship Id="rId4" Type="http://schemas.openxmlformats.org/officeDocument/2006/relationships/image" Target="../media/image47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2.jpeg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51.png" /><Relationship Id="rId5" Type="http://schemas.openxmlformats.org/officeDocument/2006/relationships/image" Target="../media/image50.gif" /><Relationship Id="rId4" Type="http://schemas.openxmlformats.org/officeDocument/2006/relationships/image" Target="../media/image49.png" /><Relationship Id="rId9" Type="http://schemas.microsoft.com/office/2007/relationships/hdphoto" Target="../media/hdphoto4.wdp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 /><Relationship Id="rId1" Type="http://schemas.openxmlformats.org/officeDocument/2006/relationships/slideLayout" Target="../slideLayouts/slideLayout20.xml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 /><Relationship Id="rId13" Type="http://schemas.openxmlformats.org/officeDocument/2006/relationships/image" Target="../media/image58.jpg" /><Relationship Id="rId3" Type="http://schemas.openxmlformats.org/officeDocument/2006/relationships/diagramLayout" Target="../diagrams/layout1.xml" /><Relationship Id="rId7" Type="http://schemas.openxmlformats.org/officeDocument/2006/relationships/image" Target="../media/image54.png" /><Relationship Id="rId12" Type="http://schemas.openxmlformats.org/officeDocument/2006/relationships/image" Target="../media/image2.jpe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.xml" /><Relationship Id="rId11" Type="http://schemas.openxmlformats.org/officeDocument/2006/relationships/image" Target="../media/image57.jpeg" /><Relationship Id="rId5" Type="http://schemas.openxmlformats.org/officeDocument/2006/relationships/diagramColors" Target="../diagrams/colors1.xml" /><Relationship Id="rId10" Type="http://schemas.openxmlformats.org/officeDocument/2006/relationships/image" Target="../media/image56.png" /><Relationship Id="rId4" Type="http://schemas.openxmlformats.org/officeDocument/2006/relationships/diagramQuickStyle" Target="../diagrams/quickStyle1.xml" /><Relationship Id="rId9" Type="http://schemas.microsoft.com/office/2007/relationships/hdphoto" Target="../media/hdphoto5.wdp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1.jpeg" /><Relationship Id="rId5" Type="http://schemas.openxmlformats.org/officeDocument/2006/relationships/image" Target="../media/image58.jpg" /><Relationship Id="rId4" Type="http://schemas.openxmlformats.org/officeDocument/2006/relationships/image" Target="../media/image60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4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image" Target="../media/image27.gif" /><Relationship Id="rId1" Type="http://schemas.openxmlformats.org/officeDocument/2006/relationships/slideLayout" Target="../slideLayouts/slideLayout20.xml" /><Relationship Id="rId5" Type="http://schemas.openxmlformats.org/officeDocument/2006/relationships/image" Target="../media/image66.jpeg" /><Relationship Id="rId4" Type="http://schemas.openxmlformats.org/officeDocument/2006/relationships/image" Target="../media/image2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9.jpeg" /><Relationship Id="rId4" Type="http://schemas.openxmlformats.org/officeDocument/2006/relationships/image" Target="../media/image68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7" Type="http://schemas.microsoft.com/office/2007/relationships/hdphoto" Target="../media/hdphoto6.wdp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6" Type="http://schemas.openxmlformats.org/officeDocument/2006/relationships/image" Target="../media/image72.png" /><Relationship Id="rId5" Type="http://schemas.openxmlformats.org/officeDocument/2006/relationships/image" Target="../media/image71.png" /><Relationship Id="rId4" Type="http://schemas.openxmlformats.org/officeDocument/2006/relationships/image" Target="../media/image70.jp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7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4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13" Type="http://schemas.openxmlformats.org/officeDocument/2006/relationships/image" Target="../media/image14.jpeg" /><Relationship Id="rId18" Type="http://schemas.openxmlformats.org/officeDocument/2006/relationships/image" Target="../media/image18.jpeg" /><Relationship Id="rId3" Type="http://schemas.openxmlformats.org/officeDocument/2006/relationships/image" Target="../media/image4.png" /><Relationship Id="rId7" Type="http://schemas.openxmlformats.org/officeDocument/2006/relationships/image" Target="../media/image8.png" /><Relationship Id="rId12" Type="http://schemas.openxmlformats.org/officeDocument/2006/relationships/image" Target="../media/image13.png" /><Relationship Id="rId17" Type="http://schemas.openxmlformats.org/officeDocument/2006/relationships/image" Target="../media/image17.png" /><Relationship Id="rId2" Type="http://schemas.openxmlformats.org/officeDocument/2006/relationships/notesSlide" Target="../notesSlides/notesSlide1.xml" /><Relationship Id="rId16" Type="http://schemas.openxmlformats.org/officeDocument/2006/relationships/image" Target="../media/image16.png" /><Relationship Id="rId20" Type="http://schemas.openxmlformats.org/officeDocument/2006/relationships/image" Target="../media/image19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7.png" /><Relationship Id="rId11" Type="http://schemas.openxmlformats.org/officeDocument/2006/relationships/image" Target="../media/image12.png" /><Relationship Id="rId5" Type="http://schemas.openxmlformats.org/officeDocument/2006/relationships/image" Target="../media/image6.png" /><Relationship Id="rId15" Type="http://schemas.microsoft.com/office/2007/relationships/hdphoto" Target="../media/hdphoto1.wdp" /><Relationship Id="rId10" Type="http://schemas.openxmlformats.org/officeDocument/2006/relationships/image" Target="../media/image11.png" /><Relationship Id="rId19" Type="http://schemas.openxmlformats.org/officeDocument/2006/relationships/image" Target="../media/image2.jpeg" /><Relationship Id="rId4" Type="http://schemas.openxmlformats.org/officeDocument/2006/relationships/image" Target="../media/image5.png" /><Relationship Id="rId9" Type="http://schemas.openxmlformats.org/officeDocument/2006/relationships/image" Target="../media/image10.png" /><Relationship Id="rId14" Type="http://schemas.openxmlformats.org/officeDocument/2006/relationships/image" Target="../media/image15.pn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76.png" /><Relationship Id="rId2" Type="http://schemas.openxmlformats.org/officeDocument/2006/relationships/video" Target="../media/media4.MP4" /><Relationship Id="rId1" Type="http://schemas.microsoft.com/office/2007/relationships/media" Target="../media/media4.MP4" /><Relationship Id="rId6" Type="http://schemas.openxmlformats.org/officeDocument/2006/relationships/image" Target="../media/image75.gif" /><Relationship Id="rId5" Type="http://schemas.openxmlformats.org/officeDocument/2006/relationships/image" Target="../media/image2.jpeg" /><Relationship Id="rId4" Type="http://schemas.openxmlformats.org/officeDocument/2006/relationships/image" Target="../media/image27.gif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 /><Relationship Id="rId7" Type="http://schemas.openxmlformats.org/officeDocument/2006/relationships/image" Target="../media/image82.png" /><Relationship Id="rId2" Type="http://schemas.openxmlformats.org/officeDocument/2006/relationships/image" Target="../media/image78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1.jpeg" /><Relationship Id="rId5" Type="http://schemas.openxmlformats.org/officeDocument/2006/relationships/image" Target="../media/image2.jpeg" /><Relationship Id="rId4" Type="http://schemas.openxmlformats.org/officeDocument/2006/relationships/image" Target="../media/image80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image" Target="../media/image27.gif" /><Relationship Id="rId1" Type="http://schemas.openxmlformats.org/officeDocument/2006/relationships/slideLayout" Target="../slideLayouts/slideLayout20.xml" /><Relationship Id="rId5" Type="http://schemas.openxmlformats.org/officeDocument/2006/relationships/image" Target="../media/image66.jpeg" /><Relationship Id="rId4" Type="http://schemas.openxmlformats.org/officeDocument/2006/relationships/image" Target="../media/image2.jpe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86.jpeg" /><Relationship Id="rId4" Type="http://schemas.openxmlformats.org/officeDocument/2006/relationships/image" Target="../media/image85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6.jpeg" /><Relationship Id="rId5" Type="http://schemas.openxmlformats.org/officeDocument/2006/relationships/image" Target="../media/image89.jpeg" /><Relationship Id="rId4" Type="http://schemas.openxmlformats.org/officeDocument/2006/relationships/image" Target="../media/image88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 /><Relationship Id="rId2" Type="http://schemas.openxmlformats.org/officeDocument/2006/relationships/image" Target="../media/image90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4.jpg" /><Relationship Id="rId5" Type="http://schemas.openxmlformats.org/officeDocument/2006/relationships/image" Target="../media/image93.png" /><Relationship Id="rId4" Type="http://schemas.openxmlformats.org/officeDocument/2006/relationships/image" Target="../media/image92.png" 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 /><Relationship Id="rId3" Type="http://schemas.openxmlformats.org/officeDocument/2006/relationships/slideLayout" Target="../slideLayouts/slideLayout15.xml" /><Relationship Id="rId7" Type="http://schemas.openxmlformats.org/officeDocument/2006/relationships/image" Target="../media/image97.gif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96.png" /><Relationship Id="rId5" Type="http://schemas.openxmlformats.org/officeDocument/2006/relationships/image" Target="../media/image95.jpeg" /><Relationship Id="rId4" Type="http://schemas.openxmlformats.org/officeDocument/2006/relationships/image" Target="../media/image27.gif" /><Relationship Id="rId9" Type="http://schemas.openxmlformats.org/officeDocument/2006/relationships/image" Target="../media/image51.png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 /><Relationship Id="rId2" Type="http://schemas.openxmlformats.org/officeDocument/2006/relationships/image" Target="../media/image100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2.jpg" /><Relationship Id="rId4" Type="http://schemas.openxmlformats.org/officeDocument/2006/relationships/image" Target="../media/image2.jpe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 /><Relationship Id="rId2" Type="http://schemas.openxmlformats.org/officeDocument/2006/relationships/image" Target="../media/image103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05.gif" 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 /><Relationship Id="rId3" Type="http://schemas.openxmlformats.org/officeDocument/2006/relationships/audio" Target="../media/audio3.wav" /><Relationship Id="rId7" Type="http://schemas.openxmlformats.org/officeDocument/2006/relationships/image" Target="../media/image107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06.png" /><Relationship Id="rId11" Type="http://schemas.openxmlformats.org/officeDocument/2006/relationships/image" Target="../media/image110.png" /><Relationship Id="rId5" Type="http://schemas.openxmlformats.org/officeDocument/2006/relationships/image" Target="../media/image103.png" /><Relationship Id="rId10" Type="http://schemas.openxmlformats.org/officeDocument/2006/relationships/image" Target="../media/image109.png" /><Relationship Id="rId4" Type="http://schemas.openxmlformats.org/officeDocument/2006/relationships/audio" Target="../media/audio4.wav" /><Relationship Id="rId9" Type="http://schemas.openxmlformats.org/officeDocument/2006/relationships/image" Target="../media/image108.png" 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 /><Relationship Id="rId3" Type="http://schemas.openxmlformats.org/officeDocument/2006/relationships/audio" Target="../media/audio4.wav" /><Relationship Id="rId7" Type="http://schemas.openxmlformats.org/officeDocument/2006/relationships/image" Target="../media/image107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06.png" /><Relationship Id="rId5" Type="http://schemas.openxmlformats.org/officeDocument/2006/relationships/image" Target="../media/image103.png" /><Relationship Id="rId10" Type="http://schemas.openxmlformats.org/officeDocument/2006/relationships/image" Target="../media/image109.png" /><Relationship Id="rId4" Type="http://schemas.openxmlformats.org/officeDocument/2006/relationships/audio" Target="../media/audio3.wav" /><Relationship Id="rId9" Type="http://schemas.openxmlformats.org/officeDocument/2006/relationships/image" Target="../media/image108.png" 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 /><Relationship Id="rId13" Type="http://schemas.openxmlformats.org/officeDocument/2006/relationships/image" Target="../media/image111.png" /><Relationship Id="rId3" Type="http://schemas.openxmlformats.org/officeDocument/2006/relationships/audio" Target="../media/audio2.wav" /><Relationship Id="rId7" Type="http://schemas.openxmlformats.org/officeDocument/2006/relationships/image" Target="../media/image103.png" /><Relationship Id="rId12" Type="http://schemas.openxmlformats.org/officeDocument/2006/relationships/image" Target="../media/image109.png" /><Relationship Id="rId2" Type="http://schemas.openxmlformats.org/officeDocument/2006/relationships/slideLayout" Target="../slideLayouts/slideLayout1.xml" /><Relationship Id="rId1" Type="http://schemas.openxmlformats.org/officeDocument/2006/relationships/themeOverride" Target="../theme/themeOverride1.xml" /><Relationship Id="rId6" Type="http://schemas.openxmlformats.org/officeDocument/2006/relationships/image" Target="../media/image1.png" /><Relationship Id="rId11" Type="http://schemas.openxmlformats.org/officeDocument/2006/relationships/image" Target="../media/image108.png" /><Relationship Id="rId5" Type="http://schemas.openxmlformats.org/officeDocument/2006/relationships/audio" Target="../media/audio4.wav" /><Relationship Id="rId10" Type="http://schemas.openxmlformats.org/officeDocument/2006/relationships/image" Target="../media/image104.png" /><Relationship Id="rId4" Type="http://schemas.openxmlformats.org/officeDocument/2006/relationships/audio" Target="../media/audio3.wav" /><Relationship Id="rId9" Type="http://schemas.openxmlformats.org/officeDocument/2006/relationships/image" Target="../media/image107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image" Target="../media/image27.gif" /><Relationship Id="rId1" Type="http://schemas.openxmlformats.org/officeDocument/2006/relationships/slideLayout" Target="../slideLayouts/slideLayout20.xml" /><Relationship Id="rId5" Type="http://schemas.openxmlformats.org/officeDocument/2006/relationships/image" Target="../media/image66.jpeg" /><Relationship Id="rId4" Type="http://schemas.openxmlformats.org/officeDocument/2006/relationships/image" Target="../media/image2.jpe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 /><Relationship Id="rId2" Type="http://schemas.openxmlformats.org/officeDocument/2006/relationships/image" Target="../media/image112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 /><Relationship Id="rId2" Type="http://schemas.openxmlformats.org/officeDocument/2006/relationships/image" Target="../media/image11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.jpe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 /><Relationship Id="rId2" Type="http://schemas.openxmlformats.org/officeDocument/2006/relationships/image" Target="../media/image116.pn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 /><Relationship Id="rId7" Type="http://schemas.openxmlformats.org/officeDocument/2006/relationships/image" Target="../media/image123.jpeg" /><Relationship Id="rId2" Type="http://schemas.openxmlformats.org/officeDocument/2006/relationships/image" Target="../media/image11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22.jpeg" /><Relationship Id="rId5" Type="http://schemas.openxmlformats.org/officeDocument/2006/relationships/image" Target="../media/image121.png" /><Relationship Id="rId4" Type="http://schemas.openxmlformats.org/officeDocument/2006/relationships/image" Target="../media/image120.pn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image" Target="../media/image27.gif" /><Relationship Id="rId1" Type="http://schemas.openxmlformats.org/officeDocument/2006/relationships/slideLayout" Target="../slideLayouts/slideLayout20.xml" /><Relationship Id="rId6" Type="http://schemas.openxmlformats.org/officeDocument/2006/relationships/image" Target="../media/image2.jpeg" /><Relationship Id="rId5" Type="http://schemas.openxmlformats.org/officeDocument/2006/relationships/image" Target="../media/image125.png" /><Relationship Id="rId4" Type="http://schemas.openxmlformats.org/officeDocument/2006/relationships/image" Target="../media/image124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gif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jpeg" /><Relationship Id="rId5" Type="http://schemas.openxmlformats.org/officeDocument/2006/relationships/image" Target="../media/image2.jpeg" /><Relationship Id="rId4" Type="http://schemas.openxmlformats.org/officeDocument/2006/relationships/image" Target="../media/image25.jpeg" 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51.png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127.jpeg" /><Relationship Id="rId5" Type="http://schemas.openxmlformats.org/officeDocument/2006/relationships/image" Target="../media/image126.png" /><Relationship Id="rId4" Type="http://schemas.openxmlformats.org/officeDocument/2006/relationships/image" Target="../media/image27.gif" /><Relationship Id="rId9" Type="http://schemas.openxmlformats.org/officeDocument/2006/relationships/image" Target="../media/image97.gif" 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gif" /><Relationship Id="rId3" Type="http://schemas.openxmlformats.org/officeDocument/2006/relationships/slideLayout" Target="../slideLayouts/slideLayout15.xml" /><Relationship Id="rId7" Type="http://schemas.openxmlformats.org/officeDocument/2006/relationships/image" Target="../media/image129.png" /><Relationship Id="rId2" Type="http://schemas.openxmlformats.org/officeDocument/2006/relationships/video" Target="../media/media4.MP4" /><Relationship Id="rId1" Type="http://schemas.microsoft.com/office/2007/relationships/media" Target="../media/media4.MP4" /><Relationship Id="rId6" Type="http://schemas.openxmlformats.org/officeDocument/2006/relationships/image" Target="../media/image76.png" /><Relationship Id="rId11" Type="http://schemas.openxmlformats.org/officeDocument/2006/relationships/image" Target="../media/image131.png" /><Relationship Id="rId5" Type="http://schemas.openxmlformats.org/officeDocument/2006/relationships/image" Target="../media/image95.jpeg" /><Relationship Id="rId10" Type="http://schemas.openxmlformats.org/officeDocument/2006/relationships/image" Target="../media/image130.jpg" /><Relationship Id="rId4" Type="http://schemas.openxmlformats.org/officeDocument/2006/relationships/image" Target="../media/image27.gif" /><Relationship Id="rId9" Type="http://schemas.openxmlformats.org/officeDocument/2006/relationships/hyperlink" Target="https://www.liveworksheets.com/cn1907724ar" TargetMode="Externa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134.gif" /><Relationship Id="rId4" Type="http://schemas.openxmlformats.org/officeDocument/2006/relationships/image" Target="../media/image133.pn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7" Type="http://schemas.openxmlformats.org/officeDocument/2006/relationships/image" Target="../media/image2.jpeg" /><Relationship Id="rId2" Type="http://schemas.openxmlformats.org/officeDocument/2006/relationships/image" Target="../media/image27.gif" /><Relationship Id="rId1" Type="http://schemas.openxmlformats.org/officeDocument/2006/relationships/slideLayout" Target="../slideLayouts/slideLayout20.xml" /><Relationship Id="rId6" Type="http://schemas.openxmlformats.org/officeDocument/2006/relationships/image" Target="../media/image43.gif" /><Relationship Id="rId5" Type="http://schemas.openxmlformats.org/officeDocument/2006/relationships/image" Target="../media/image42.jpeg" /><Relationship Id="rId4" Type="http://schemas.openxmlformats.org/officeDocument/2006/relationships/image" Target="../media/image41.gif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5.xml" /><Relationship Id="rId5" Type="http://schemas.openxmlformats.org/officeDocument/2006/relationships/image" Target="../media/image134.gif" /><Relationship Id="rId4" Type="http://schemas.openxmlformats.org/officeDocument/2006/relationships/image" Target="../media/image133.png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 /><Relationship Id="rId7" Type="http://schemas.openxmlformats.org/officeDocument/2006/relationships/image" Target="../media/image97.gif" /><Relationship Id="rId2" Type="http://schemas.openxmlformats.org/officeDocument/2006/relationships/image" Target="../media/image135.jpg" /><Relationship Id="rId1" Type="http://schemas.openxmlformats.org/officeDocument/2006/relationships/slideLayout" Target="../slideLayouts/slideLayout20.xml" /><Relationship Id="rId6" Type="http://schemas.openxmlformats.org/officeDocument/2006/relationships/image" Target="../media/image129.png" /><Relationship Id="rId5" Type="http://schemas.microsoft.com/office/2007/relationships/hdphoto" Target="../media/hdphoto4.wdp" /><Relationship Id="rId4" Type="http://schemas.openxmlformats.org/officeDocument/2006/relationships/image" Target="../media/image52.png" 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 /><Relationship Id="rId13" Type="http://schemas.microsoft.com/office/2007/relationships/hdphoto" Target="../media/hdphoto10.wdp" /><Relationship Id="rId18" Type="http://schemas.openxmlformats.org/officeDocument/2006/relationships/image" Target="../media/image146.png" /><Relationship Id="rId26" Type="http://schemas.openxmlformats.org/officeDocument/2006/relationships/image" Target="../media/image129.png" /><Relationship Id="rId39" Type="http://schemas.microsoft.com/office/2007/relationships/hdphoto" Target="../media/hdphoto18.wdp" /><Relationship Id="rId3" Type="http://schemas.openxmlformats.org/officeDocument/2006/relationships/image" Target="../media/image45.jpg" /><Relationship Id="rId21" Type="http://schemas.microsoft.com/office/2007/relationships/hdphoto" Target="../media/hdphoto13.wdp" /><Relationship Id="rId34" Type="http://schemas.openxmlformats.org/officeDocument/2006/relationships/image" Target="../media/image155.png" /><Relationship Id="rId7" Type="http://schemas.microsoft.com/office/2007/relationships/hdphoto" Target="../media/hdphoto8.wdp" /><Relationship Id="rId12" Type="http://schemas.openxmlformats.org/officeDocument/2006/relationships/image" Target="../media/image142.png" /><Relationship Id="rId17" Type="http://schemas.openxmlformats.org/officeDocument/2006/relationships/image" Target="../media/image145.png" /><Relationship Id="rId25" Type="http://schemas.openxmlformats.org/officeDocument/2006/relationships/image" Target="../media/image150.png" /><Relationship Id="rId33" Type="http://schemas.microsoft.com/office/2007/relationships/hdphoto" Target="../media/hdphoto16.wdp" /><Relationship Id="rId38" Type="http://schemas.openxmlformats.org/officeDocument/2006/relationships/image" Target="../media/image156.png" /><Relationship Id="rId2" Type="http://schemas.openxmlformats.org/officeDocument/2006/relationships/audio" Target="../media/audio5.wav" /><Relationship Id="rId16" Type="http://schemas.openxmlformats.org/officeDocument/2006/relationships/image" Target="../media/image144.png" /><Relationship Id="rId20" Type="http://schemas.openxmlformats.org/officeDocument/2006/relationships/image" Target="../media/image147.png" /><Relationship Id="rId29" Type="http://schemas.openxmlformats.org/officeDocument/2006/relationships/image" Target="../media/image152.png" /><Relationship Id="rId1" Type="http://schemas.openxmlformats.org/officeDocument/2006/relationships/slideLayout" Target="../slideLayouts/slideLayout14.xml" /><Relationship Id="rId6" Type="http://schemas.openxmlformats.org/officeDocument/2006/relationships/image" Target="../media/image138.png" /><Relationship Id="rId11" Type="http://schemas.openxmlformats.org/officeDocument/2006/relationships/image" Target="../media/image141.png" /><Relationship Id="rId24" Type="http://schemas.microsoft.com/office/2007/relationships/hdphoto" Target="../media/hdphoto14.wdp" /><Relationship Id="rId32" Type="http://schemas.openxmlformats.org/officeDocument/2006/relationships/image" Target="../media/image154.png" /><Relationship Id="rId37" Type="http://schemas.openxmlformats.org/officeDocument/2006/relationships/image" Target="../media/image2.jpeg" /><Relationship Id="rId40" Type="http://schemas.openxmlformats.org/officeDocument/2006/relationships/audio" Target="NULL" /><Relationship Id="rId5" Type="http://schemas.microsoft.com/office/2007/relationships/hdphoto" Target="../media/hdphoto7.wdp" /><Relationship Id="rId15" Type="http://schemas.microsoft.com/office/2007/relationships/hdphoto" Target="../media/hdphoto11.wdp" /><Relationship Id="rId23" Type="http://schemas.openxmlformats.org/officeDocument/2006/relationships/image" Target="../media/image149.png" /><Relationship Id="rId28" Type="http://schemas.openxmlformats.org/officeDocument/2006/relationships/image" Target="../media/image151.gif" /><Relationship Id="rId36" Type="http://schemas.openxmlformats.org/officeDocument/2006/relationships/image" Target="../media/image43.gif" /><Relationship Id="rId10" Type="http://schemas.openxmlformats.org/officeDocument/2006/relationships/image" Target="../media/image140.png" /><Relationship Id="rId19" Type="http://schemas.microsoft.com/office/2007/relationships/hdphoto" Target="../media/hdphoto12.wdp" /><Relationship Id="rId31" Type="http://schemas.openxmlformats.org/officeDocument/2006/relationships/image" Target="../media/image153.png" /><Relationship Id="rId4" Type="http://schemas.openxmlformats.org/officeDocument/2006/relationships/image" Target="../media/image137.png" /><Relationship Id="rId9" Type="http://schemas.microsoft.com/office/2007/relationships/hdphoto" Target="../media/hdphoto9.wdp" /><Relationship Id="rId14" Type="http://schemas.openxmlformats.org/officeDocument/2006/relationships/image" Target="../media/image143.png" /><Relationship Id="rId22" Type="http://schemas.openxmlformats.org/officeDocument/2006/relationships/image" Target="../media/image148.png" /><Relationship Id="rId27" Type="http://schemas.openxmlformats.org/officeDocument/2006/relationships/image" Target="../media/image97.gif" /><Relationship Id="rId30" Type="http://schemas.microsoft.com/office/2007/relationships/hdphoto" Target="../media/hdphoto15.wdp" /><Relationship Id="rId35" Type="http://schemas.microsoft.com/office/2007/relationships/hdphoto" Target="../media/hdphoto17.wdp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 /><Relationship Id="rId2" Type="http://schemas.openxmlformats.org/officeDocument/2006/relationships/image" Target="../media/image27.gif" /><Relationship Id="rId1" Type="http://schemas.openxmlformats.org/officeDocument/2006/relationships/slideLayout" Target="../slideLayouts/slideLayout20.xml" /><Relationship Id="rId4" Type="http://schemas.openxmlformats.org/officeDocument/2006/relationships/image" Target="../media/image2.jpeg" 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7" Type="http://schemas.openxmlformats.org/officeDocument/2006/relationships/image" Target="../media/image2.jpe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2.png" /><Relationship Id="rId5" Type="http://schemas.openxmlformats.org/officeDocument/2006/relationships/image" Target="../media/image31.png" /><Relationship Id="rId4" Type="http://schemas.openxmlformats.org/officeDocument/2006/relationships/image" Target="../media/image30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 /><Relationship Id="rId3" Type="http://schemas.openxmlformats.org/officeDocument/2006/relationships/image" Target="../media/image34.png" /><Relationship Id="rId7" Type="http://schemas.openxmlformats.org/officeDocument/2006/relationships/image" Target="../media/image38.pn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7.png" /><Relationship Id="rId5" Type="http://schemas.openxmlformats.org/officeDocument/2006/relationships/image" Target="../media/image36.png" /><Relationship Id="rId4" Type="http://schemas.openxmlformats.org/officeDocument/2006/relationships/image" Target="../media/image35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.jpeg" /><Relationship Id="rId5" Type="http://schemas.openxmlformats.org/officeDocument/2006/relationships/image" Target="../media/image43.gif" /><Relationship Id="rId4" Type="http://schemas.openxmlformats.org/officeDocument/2006/relationships/image" Target="../media/image42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أجمل صور عيد الفطر المبهجة 2019">
            <a:extLst>
              <a:ext uri="{FF2B5EF4-FFF2-40B4-BE49-F238E27FC236}">
                <a16:creationId xmlns:a16="http://schemas.microsoft.com/office/drawing/2014/main" id="{B1CC3661-FD5B-410C-B8F1-79909ED53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" y="1"/>
            <a:ext cx="12180582" cy="67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C83683-1B51-419A-BBEE-75D3D4A3E6A8}"/>
              </a:ext>
            </a:extLst>
          </p:cNvPr>
          <p:cNvSpPr/>
          <p:nvPr/>
        </p:nvSpPr>
        <p:spPr>
          <a:xfrm>
            <a:off x="8243666" y="0"/>
            <a:ext cx="435203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السلام الوطني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لدولة </a:t>
            </a:r>
            <a:r>
              <a:rPr kumimoji="0" lang="ar-AE" sz="2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الامارات </a:t>
            </a:r>
            <a:r>
              <a:rPr kumimoji="0" lang="ar-AE" sz="2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00B050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العربية </a:t>
            </a:r>
            <a:r>
              <a:rPr kumimoji="0" lang="ar-AE" sz="2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glow rad="1270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المتحدة</a:t>
            </a:r>
            <a:endParaRPr kumimoji="0" lang="en-US" sz="2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effectLst>
                <a:glow rad="1270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video_2020-05-27_00-48-52">
            <a:hlinkClick r:id="" action="ppaction://media"/>
            <a:extLst>
              <a:ext uri="{FF2B5EF4-FFF2-40B4-BE49-F238E27FC236}">
                <a16:creationId xmlns:a16="http://schemas.microsoft.com/office/drawing/2014/main" id="{7D2176C6-6D0A-4A4B-AF6A-7C89317F2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620"/>
          <a:stretch/>
        </p:blipFill>
        <p:spPr>
          <a:xfrm>
            <a:off x="3339548" y="2835965"/>
            <a:ext cx="5512904" cy="386927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2702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background pattern, letter&#10;&#10;Description automatically generated">
            <a:extLst>
              <a:ext uri="{FF2B5EF4-FFF2-40B4-BE49-F238E27FC236}">
                <a16:creationId xmlns:a16="http://schemas.microsoft.com/office/drawing/2014/main" id="{E1DA8968-2801-43FF-85C3-BA0D1BE7F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" y="44851"/>
            <a:ext cx="12188190" cy="68580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767739" y="2845507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هي تحملي نتيجة أفعالي وأقوالي</a:t>
            </a:r>
            <a:endParaRPr 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4053739" y="2845507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/>
              <a:t>وفرت لي دولتي الحبيبة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371173" y="2806629"/>
            <a:ext cx="129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/>
              <a:t>هو العفو والصفح عن الناس وتقبلهم على اختلاف دينهم و ألوانهم وجنسياتهم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8226288" y="2894403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/>
              <a:t>هو تحويل الأفكار لواقع يخدم البشرية ...</a:t>
            </a:r>
            <a:endParaRPr lang="en-US" sz="2400" dirty="0"/>
          </a:p>
        </p:txBody>
      </p:sp>
      <p:pic>
        <p:nvPicPr>
          <p:cNvPr id="3074" name="Picture 2" descr="http://www.ghassan-ktait.com/data/16/1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04" t="4565" r="12424" b="13907"/>
          <a:stretch>
            <a:fillRect/>
          </a:stretch>
        </p:blipFill>
        <p:spPr bwMode="auto">
          <a:xfrm>
            <a:off x="274320" y="437849"/>
            <a:ext cx="2174430" cy="2108539"/>
          </a:xfrm>
          <a:prstGeom prst="rect">
            <a:avLst/>
          </a:prstGeom>
          <a:noFill/>
        </p:spPr>
      </p:pic>
      <p:pic>
        <p:nvPicPr>
          <p:cNvPr id="26" name="Picture 2" descr="نتيجة بحث الصور عن ولد إماراتي كرتوني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59615" t="5714" r="3846" b="11429"/>
          <a:stretch>
            <a:fillRect/>
          </a:stretch>
        </p:blipFill>
        <p:spPr bwMode="auto">
          <a:xfrm>
            <a:off x="9444990" y="1"/>
            <a:ext cx="2743200" cy="22479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9705121" y="1166881"/>
            <a:ext cx="2222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تقييم قبلي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78591" y="776020"/>
            <a:ext cx="4800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highlight>
                  <a:srgbClr val="FFFF00"/>
                </a:highlight>
              </a:rPr>
              <a:t>أفتح الباب ( سؤال و جواب )</a:t>
            </a:r>
            <a:endParaRPr lang="en-US" sz="32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226288" y="2691198"/>
            <a:ext cx="1600200" cy="2362200"/>
            <a:chOff x="7072937" y="2057400"/>
            <a:chExt cx="1600200" cy="2362200"/>
          </a:xfrm>
        </p:grpSpPr>
        <p:pic>
          <p:nvPicPr>
            <p:cNvPr id="18" name="Picture 2" descr="C:\Users\HP\Desktop\صور جديدة\arch-sd[1]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191" r="26190"/>
            <a:stretch>
              <a:fillRect/>
            </a:stretch>
          </p:blipFill>
          <p:spPr bwMode="auto">
            <a:xfrm>
              <a:off x="7072937" y="2057400"/>
              <a:ext cx="1600200" cy="2362200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7527652" y="2826362"/>
              <a:ext cx="838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8000" b="1" dirty="0">
                  <a:solidFill>
                    <a:srgbClr val="FFFF00"/>
                  </a:solidFill>
                </a:rPr>
                <a:t>1</a:t>
              </a:r>
              <a:endParaRPr lang="en-US" sz="80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193021" y="2691198"/>
            <a:ext cx="1600200" cy="2362200"/>
            <a:chOff x="3179885" y="2631831"/>
            <a:chExt cx="1600200" cy="2362200"/>
          </a:xfrm>
        </p:grpSpPr>
        <p:pic>
          <p:nvPicPr>
            <p:cNvPr id="17" name="Picture 2" descr="C:\Users\HP\Desktop\صور جديدة\arch-sd[1]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191" r="26190"/>
            <a:stretch>
              <a:fillRect/>
            </a:stretch>
          </p:blipFill>
          <p:spPr bwMode="auto">
            <a:xfrm>
              <a:off x="3179885" y="2631831"/>
              <a:ext cx="1600200" cy="2362200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3637085" y="3441992"/>
              <a:ext cx="838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8000" b="1" dirty="0">
                  <a:solidFill>
                    <a:srgbClr val="FFFF00"/>
                  </a:solidFill>
                </a:rPr>
                <a:t>2</a:t>
              </a:r>
              <a:endParaRPr lang="en-US" sz="80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081788" y="2691198"/>
            <a:ext cx="1600200" cy="2362200"/>
            <a:chOff x="2590800" y="2057400"/>
            <a:chExt cx="1600200" cy="2362200"/>
          </a:xfrm>
        </p:grpSpPr>
        <p:pic>
          <p:nvPicPr>
            <p:cNvPr id="19" name="Picture 2" descr="C:\Users\HP\Desktop\صور جديدة\arch-sd[1]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191" r="26190"/>
            <a:stretch>
              <a:fillRect/>
            </a:stretch>
          </p:blipFill>
          <p:spPr bwMode="auto">
            <a:xfrm>
              <a:off x="2590800" y="2057400"/>
              <a:ext cx="1600200" cy="2362200"/>
            </a:xfrm>
            <a:prstGeom prst="rect">
              <a:avLst/>
            </a:prstGeom>
            <a:noFill/>
          </p:spPr>
        </p:pic>
        <p:sp>
          <p:nvSpPr>
            <p:cNvPr id="34" name="TextBox 33"/>
            <p:cNvSpPr txBox="1"/>
            <p:nvPr/>
          </p:nvSpPr>
          <p:spPr>
            <a:xfrm>
              <a:off x="3048000" y="2867561"/>
              <a:ext cx="838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8000" b="1" dirty="0">
                  <a:solidFill>
                    <a:srgbClr val="FFFF00"/>
                  </a:solidFill>
                </a:rPr>
                <a:t>3</a:t>
              </a:r>
              <a:endParaRPr lang="en-US" sz="80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767739" y="2626748"/>
            <a:ext cx="1600200" cy="2362200"/>
            <a:chOff x="457200" y="2057400"/>
            <a:chExt cx="1600200" cy="2362200"/>
          </a:xfrm>
        </p:grpSpPr>
        <p:pic>
          <p:nvPicPr>
            <p:cNvPr id="20" name="Picture 2" descr="C:\Users\HP\Desktop\صور جديدة\arch-sd[1]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191" r="26190"/>
            <a:stretch>
              <a:fillRect/>
            </a:stretch>
          </p:blipFill>
          <p:spPr bwMode="auto">
            <a:xfrm>
              <a:off x="457200" y="2057400"/>
              <a:ext cx="1600200" cy="2362200"/>
            </a:xfrm>
            <a:prstGeom prst="rect">
              <a:avLst/>
            </a:prstGeom>
            <a:noFill/>
          </p:spPr>
        </p:pic>
        <p:sp>
          <p:nvSpPr>
            <p:cNvPr id="35" name="TextBox 34"/>
            <p:cNvSpPr txBox="1"/>
            <p:nvPr/>
          </p:nvSpPr>
          <p:spPr>
            <a:xfrm>
              <a:off x="838200" y="2819400"/>
              <a:ext cx="838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8000" b="1" dirty="0">
                  <a:solidFill>
                    <a:srgbClr val="FFFF00"/>
                  </a:solidFill>
                </a:rPr>
                <a:t>4</a:t>
              </a:r>
              <a:endParaRPr lang="en-US" sz="80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7" name="Picture 2" descr="أجمل صور عيد الفطر المبهجة 2019">
            <a:extLst>
              <a:ext uri="{FF2B5EF4-FFF2-40B4-BE49-F238E27FC236}">
                <a16:creationId xmlns:a16="http://schemas.microsoft.com/office/drawing/2014/main" id="{A57AACB9-9A53-4394-8235-8C19DCF0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28" y="4978654"/>
            <a:ext cx="3514001" cy="19241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ction Button: Sound 23">
            <a:hlinkClick r:id="" action="ppaction://noaction" highlightClick="1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045F14C5-69EF-47EC-AFF8-44430D9D39E3}"/>
              </a:ext>
            </a:extLst>
          </p:cNvPr>
          <p:cNvSpPr/>
          <p:nvPr/>
        </p:nvSpPr>
        <p:spPr>
          <a:xfrm>
            <a:off x="11041080" y="5935896"/>
            <a:ext cx="886979" cy="877253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16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Background pattern&#10;&#10;Description automatically generated">
            <a:extLst>
              <a:ext uri="{FF2B5EF4-FFF2-40B4-BE49-F238E27FC236}">
                <a16:creationId xmlns:a16="http://schemas.microsoft.com/office/drawing/2014/main" id="{33516D16-5803-47C9-B61D-CF895D11A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58187" y="2183564"/>
            <a:ext cx="2362200" cy="2362200"/>
            <a:chOff x="4648200" y="152400"/>
            <a:chExt cx="4038600" cy="3657600"/>
          </a:xfrm>
          <a:solidFill>
            <a:schemeClr val="bg1"/>
          </a:solidFill>
        </p:grpSpPr>
        <p:sp>
          <p:nvSpPr>
            <p:cNvPr id="5" name="Hexagon 4"/>
            <p:cNvSpPr/>
            <p:nvPr/>
          </p:nvSpPr>
          <p:spPr>
            <a:xfrm>
              <a:off x="6172200" y="6096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ن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Hexagon 5"/>
            <p:cNvSpPr/>
            <p:nvPr/>
          </p:nvSpPr>
          <p:spPr>
            <a:xfrm>
              <a:off x="5410200" y="10668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ع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Hexagon 6"/>
            <p:cNvSpPr/>
            <p:nvPr/>
          </p:nvSpPr>
          <p:spPr>
            <a:xfrm>
              <a:off x="6172200" y="15240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Hexagon 7"/>
            <p:cNvSpPr/>
            <p:nvPr/>
          </p:nvSpPr>
          <p:spPr>
            <a:xfrm>
              <a:off x="6934200" y="10668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Hexagon 8"/>
            <p:cNvSpPr/>
            <p:nvPr/>
          </p:nvSpPr>
          <p:spPr>
            <a:xfrm>
              <a:off x="5410200" y="19812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Hexagon 9"/>
            <p:cNvSpPr/>
            <p:nvPr/>
          </p:nvSpPr>
          <p:spPr>
            <a:xfrm>
              <a:off x="6934200" y="19812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Hexagon 10"/>
            <p:cNvSpPr/>
            <p:nvPr/>
          </p:nvSpPr>
          <p:spPr>
            <a:xfrm>
              <a:off x="6172200" y="24384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>
              <a:off x="4648200" y="15240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Hexagon 12"/>
            <p:cNvSpPr/>
            <p:nvPr/>
          </p:nvSpPr>
          <p:spPr>
            <a:xfrm>
              <a:off x="5410200" y="1524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>
              <a:off x="6934200" y="1524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ص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>
              <a:off x="6934200" y="28956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Hexagon 15"/>
            <p:cNvSpPr/>
            <p:nvPr/>
          </p:nvSpPr>
          <p:spPr>
            <a:xfrm>
              <a:off x="5410200" y="28956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Hexagon 16"/>
            <p:cNvSpPr/>
            <p:nvPr/>
          </p:nvSpPr>
          <p:spPr>
            <a:xfrm>
              <a:off x="7696200" y="15240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5972754" y="5065416"/>
            <a:ext cx="2286000" cy="10668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b="1" dirty="0">
                <a:solidFill>
                  <a:srgbClr val="FF0000"/>
                </a:solidFill>
              </a:rPr>
              <a:t>الحسن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537836" y="5070584"/>
            <a:ext cx="2286000" cy="1066800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b="1" dirty="0">
                <a:solidFill>
                  <a:srgbClr val="FF0000"/>
                </a:solidFill>
              </a:rPr>
              <a:t>الهيثم</a:t>
            </a:r>
            <a:endParaRPr lang="en-US" sz="7200" b="1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55730" y="2283044"/>
            <a:ext cx="2362200" cy="2362200"/>
            <a:chOff x="4648200" y="152400"/>
            <a:chExt cx="4038600" cy="3657600"/>
          </a:xfrm>
          <a:solidFill>
            <a:schemeClr val="bg1"/>
          </a:solidFill>
        </p:grpSpPr>
        <p:sp>
          <p:nvSpPr>
            <p:cNvPr id="21" name="Hexagon 20"/>
            <p:cNvSpPr/>
            <p:nvPr/>
          </p:nvSpPr>
          <p:spPr>
            <a:xfrm>
              <a:off x="6172200" y="6096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ل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Hexagon 21"/>
            <p:cNvSpPr/>
            <p:nvPr/>
          </p:nvSpPr>
          <p:spPr>
            <a:xfrm>
              <a:off x="5410200" y="10668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ا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>
              <a:off x="6172200" y="15240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>
              <a:off x="6934200" y="10668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>
              <a:off x="5410200" y="19812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د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Hexagon 25"/>
            <p:cNvSpPr/>
            <p:nvPr/>
          </p:nvSpPr>
          <p:spPr>
            <a:xfrm>
              <a:off x="6934200" y="19812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Hexagon 26"/>
            <p:cNvSpPr/>
            <p:nvPr/>
          </p:nvSpPr>
          <p:spPr>
            <a:xfrm>
              <a:off x="6172200" y="24384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ي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Hexagon 27"/>
            <p:cNvSpPr/>
            <p:nvPr/>
          </p:nvSpPr>
          <p:spPr>
            <a:xfrm>
              <a:off x="4648200" y="15240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Hexagon 28"/>
            <p:cNvSpPr/>
            <p:nvPr/>
          </p:nvSpPr>
          <p:spPr>
            <a:xfrm>
              <a:off x="5410200" y="1524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Hexagon 29"/>
            <p:cNvSpPr/>
            <p:nvPr/>
          </p:nvSpPr>
          <p:spPr>
            <a:xfrm>
              <a:off x="6934200" y="1524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ب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Hexagon 30"/>
            <p:cNvSpPr/>
            <p:nvPr/>
          </p:nvSpPr>
          <p:spPr>
            <a:xfrm>
              <a:off x="6934200" y="28956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Hexagon 31"/>
            <p:cNvSpPr/>
            <p:nvPr/>
          </p:nvSpPr>
          <p:spPr>
            <a:xfrm>
              <a:off x="5410200" y="28956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Hexagon 32"/>
            <p:cNvSpPr/>
            <p:nvPr/>
          </p:nvSpPr>
          <p:spPr>
            <a:xfrm>
              <a:off x="7696200" y="15240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184798" y="2192654"/>
            <a:ext cx="2362200" cy="2362200"/>
            <a:chOff x="4648200" y="152400"/>
            <a:chExt cx="4038600" cy="3657600"/>
          </a:xfrm>
          <a:solidFill>
            <a:schemeClr val="bg1"/>
          </a:solidFill>
        </p:grpSpPr>
        <p:sp>
          <p:nvSpPr>
            <p:cNvPr id="35" name="Hexagon 34"/>
            <p:cNvSpPr/>
            <p:nvPr/>
          </p:nvSpPr>
          <p:spPr>
            <a:xfrm>
              <a:off x="6172200" y="6096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ل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Hexagon 35"/>
            <p:cNvSpPr/>
            <p:nvPr/>
          </p:nvSpPr>
          <p:spPr>
            <a:xfrm>
              <a:off x="5410200" y="10668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ح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Hexagon 36"/>
            <p:cNvSpPr/>
            <p:nvPr/>
          </p:nvSpPr>
          <p:spPr>
            <a:xfrm>
              <a:off x="6172200" y="15240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Hexagon 37"/>
            <p:cNvSpPr/>
            <p:nvPr/>
          </p:nvSpPr>
          <p:spPr>
            <a:xfrm>
              <a:off x="6934200" y="10668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Hexagon 38"/>
            <p:cNvSpPr/>
            <p:nvPr/>
          </p:nvSpPr>
          <p:spPr>
            <a:xfrm>
              <a:off x="5410200" y="1981200"/>
              <a:ext cx="990600" cy="914400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س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Hexagon 39"/>
            <p:cNvSpPr/>
            <p:nvPr/>
          </p:nvSpPr>
          <p:spPr>
            <a:xfrm>
              <a:off x="6934200" y="19812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Hexagon 40"/>
            <p:cNvSpPr/>
            <p:nvPr/>
          </p:nvSpPr>
          <p:spPr>
            <a:xfrm>
              <a:off x="6172200" y="2438400"/>
              <a:ext cx="990600" cy="914400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ن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Hexagon 41"/>
            <p:cNvSpPr/>
            <p:nvPr/>
          </p:nvSpPr>
          <p:spPr>
            <a:xfrm>
              <a:off x="4648200" y="15240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Hexagon 42"/>
            <p:cNvSpPr/>
            <p:nvPr/>
          </p:nvSpPr>
          <p:spPr>
            <a:xfrm>
              <a:off x="5410200" y="1524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Hexagon 43"/>
            <p:cNvSpPr/>
            <p:nvPr/>
          </p:nvSpPr>
          <p:spPr>
            <a:xfrm>
              <a:off x="6934200" y="1524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ا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5" name="Hexagon 44"/>
            <p:cNvSpPr/>
            <p:nvPr/>
          </p:nvSpPr>
          <p:spPr>
            <a:xfrm>
              <a:off x="6934200" y="28956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Hexagon 45"/>
            <p:cNvSpPr/>
            <p:nvPr/>
          </p:nvSpPr>
          <p:spPr>
            <a:xfrm>
              <a:off x="5410200" y="28956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Hexagon 46"/>
            <p:cNvSpPr/>
            <p:nvPr/>
          </p:nvSpPr>
          <p:spPr>
            <a:xfrm>
              <a:off x="7696200" y="15240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639460" y="2274157"/>
            <a:ext cx="2362200" cy="2362200"/>
            <a:chOff x="4648200" y="152400"/>
            <a:chExt cx="4038600" cy="3657600"/>
          </a:xfrm>
          <a:solidFill>
            <a:schemeClr val="bg1"/>
          </a:solidFill>
        </p:grpSpPr>
        <p:sp>
          <p:nvSpPr>
            <p:cNvPr id="49" name="Hexagon 48"/>
            <p:cNvSpPr/>
            <p:nvPr/>
          </p:nvSpPr>
          <p:spPr>
            <a:xfrm>
              <a:off x="6172200" y="6096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ل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>
              <a:off x="5379179" y="1066800"/>
              <a:ext cx="1021621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AE" sz="3600" b="1" dirty="0">
                  <a:solidFill>
                    <a:schemeClr val="tx1"/>
                  </a:solidFill>
                </a:rPr>
                <a:t>ه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>
              <a:off x="6172200" y="15240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>
              <a:off x="6934200" y="10668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>
              <a:off x="5410200" y="19812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ي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>
              <a:off x="6934200" y="19812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>
              <a:off x="6172200" y="24384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ث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>
              <a:off x="4648200" y="15240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>
              <a:off x="5410200" y="1524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>
              <a:off x="6934200" y="152400"/>
              <a:ext cx="990600" cy="914400"/>
            </a:xfrm>
            <a:prstGeom prst="hexag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ا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>
              <a:off x="6912993" y="2872181"/>
              <a:ext cx="990601" cy="914400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م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>
              <a:off x="5410200" y="28956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ف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>
              <a:off x="7696200" y="1524000"/>
              <a:ext cx="990600" cy="914400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solidFill>
                    <a:schemeClr val="tx1"/>
                  </a:solidFill>
                </a:rPr>
                <a:t>ق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4" name="Picture 2" descr="الصور وصور متحركة من Maya the Bee - برامج تلفزيون ~ Gifman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6847" flipH="1">
            <a:off x="10158" y="2003732"/>
            <a:ext cx="2027456" cy="121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الصور وصور متحركة من Maya the Bee - برامج تلفزيون ~ Gifman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6977" y="2062056"/>
            <a:ext cx="1727518" cy="10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الصور وصور متحركة من Maya the Bee - برامج تلفزيون ~ Gifmani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1293">
            <a:off x="8363924" y="2186916"/>
            <a:ext cx="1558612" cy="10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60 ثانية">
            <a:hlinkClick r:id="" action="ppaction://media"/>
            <a:extLst>
              <a:ext uri="{FF2B5EF4-FFF2-40B4-BE49-F238E27FC236}">
                <a16:creationId xmlns:a16="http://schemas.microsoft.com/office/drawing/2014/main" id="{C660FB9A-B9DC-43CD-AF16-4519F7016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9800" y="3884602"/>
            <a:ext cx="1164162" cy="640289"/>
          </a:xfrm>
          <a:prstGeom prst="rect">
            <a:avLst/>
          </a:prstGeom>
        </p:spPr>
      </p:pic>
      <p:pic>
        <p:nvPicPr>
          <p:cNvPr id="71" name="Picture 2" descr="أجمل صور عيد الفطر المبهجة 2019">
            <a:extLst>
              <a:ext uri="{FF2B5EF4-FFF2-40B4-BE49-F238E27FC236}">
                <a16:creationId xmlns:a16="http://schemas.microsoft.com/office/drawing/2014/main" id="{E655198E-9F7A-48C0-A7E7-74BE86AAF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28" y="3750532"/>
            <a:ext cx="3626786" cy="16396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Cloud 68">
            <a:extLst>
              <a:ext uri="{FF2B5EF4-FFF2-40B4-BE49-F238E27FC236}">
                <a16:creationId xmlns:a16="http://schemas.microsoft.com/office/drawing/2014/main" id="{37C42DD1-8AFE-44E6-AA5F-CE78A2AFD6A0}"/>
              </a:ext>
            </a:extLst>
          </p:cNvPr>
          <p:cNvSpPr/>
          <p:nvPr/>
        </p:nvSpPr>
        <p:spPr>
          <a:xfrm>
            <a:off x="3763890" y="358812"/>
            <a:ext cx="3891711" cy="119268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أشطب على حرفي ( ف – ق ) في الخليتين ثم كون الكلمة</a:t>
            </a:r>
            <a:endParaRPr lang="en-US" sz="1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328A6E-35FC-4244-9147-C64823E75E8A}"/>
              </a:ext>
            </a:extLst>
          </p:cNvPr>
          <p:cNvGrpSpPr/>
          <p:nvPr/>
        </p:nvGrpSpPr>
        <p:grpSpPr>
          <a:xfrm>
            <a:off x="9817917" y="-7896"/>
            <a:ext cx="2353226" cy="2577328"/>
            <a:chOff x="335789" y="-80043"/>
            <a:chExt cx="2353226" cy="257732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DDD4324-F909-4F4C-96A0-B3D110E46EA1}"/>
                </a:ext>
              </a:extLst>
            </p:cNvPr>
            <p:cNvSpPr/>
            <p:nvPr/>
          </p:nvSpPr>
          <p:spPr>
            <a:xfrm>
              <a:off x="576992" y="738424"/>
              <a:ext cx="1341713" cy="17407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4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FD80CB2-4EB1-4902-9E1E-712EA63B2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922" b="61979" l="66691" r="92387">
                          <a14:foregroundMark x1="92387" y1="35677" x2="88287" y2="43620"/>
                          <a14:foregroundMark x1="88287" y1="43620" x2="82723" y2="47786"/>
                          <a14:foregroundMark x1="92167" y1="32552" x2="89531" y2="27474"/>
                          <a14:foregroundMark x1="89531" y1="27474" x2="85944" y2="24609"/>
                          <a14:foregroundMark x1="85944" y1="24609" x2="85871" y2="24609"/>
                          <a14:foregroundMark x1="91947" y1="31641" x2="89312" y2="25911"/>
                          <a14:foregroundMark x1="89312" y1="25911" x2="86750" y2="24870"/>
                          <a14:foregroundMark x1="89312" y1="26302" x2="86018" y2="22396"/>
                          <a14:foregroundMark x1="86018" y1="22396" x2="84773" y2="21875"/>
                          <a14:foregroundMark x1="86091" y1="22396" x2="78038" y2="20573"/>
                          <a14:foregroundMark x1="78038" y1="20573" x2="73865" y2="23307"/>
                          <a14:foregroundMark x1="73865" y1="23307" x2="71449" y2="29167"/>
                          <a14:foregroundMark x1="71449" y1="29167" x2="71303" y2="33984"/>
                          <a14:foregroundMark x1="86310" y1="22917" x2="78551" y2="20443"/>
                          <a14:foregroundMark x1="78551" y1="20443" x2="78258" y2="20703"/>
                          <a14:foregroundMark x1="89678" y1="26693" x2="85798" y2="22396"/>
                          <a14:foregroundMark x1="85798" y1="22396" x2="77526" y2="21094"/>
                          <a14:foregroundMark x1="66545" y1="35417" x2="66764" y2="42578"/>
                          <a14:foregroundMark x1="66764" y1="42578" x2="69107" y2="48307"/>
                          <a14:foregroundMark x1="69107" y1="48307" x2="72914" y2="50911"/>
                          <a14:foregroundMark x1="72914" y1="50911" x2="73353" y2="50911"/>
                          <a14:foregroundMark x1="72694" y1="61979" x2="76794" y2="57422"/>
                          <a14:foregroundMark x1="76794" y1="57422" x2="77672" y2="54948"/>
                        </a14:backgroundRemoval>
                      </a14:imgEffect>
                    </a14:imgLayer>
                  </a14:imgProps>
                </a:ext>
              </a:extLst>
            </a:blip>
            <a:srcRect l="63808" t="15163" r="4808" b="35583"/>
            <a:stretch/>
          </p:blipFill>
          <p:spPr>
            <a:xfrm>
              <a:off x="1187850" y="-80043"/>
              <a:ext cx="1501165" cy="1427943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5D7D0C5-078B-41C5-A295-4D86FEDD5C8A}"/>
                </a:ext>
              </a:extLst>
            </p:cNvPr>
            <p:cNvSpPr/>
            <p:nvPr/>
          </p:nvSpPr>
          <p:spPr>
            <a:xfrm>
              <a:off x="335789" y="910042"/>
              <a:ext cx="1683673" cy="1587243"/>
            </a:xfrm>
            <a:prstGeom prst="rect">
              <a:avLst/>
            </a:prstGeom>
            <a:noFill/>
          </p:spPr>
          <p:txBody>
            <a:bodyPr wrap="square" lIns="108851" tIns="54426" rIns="108851" bIns="54426">
              <a:spAutoFit/>
            </a:bodyPr>
            <a:lstStyle/>
            <a:p>
              <a:pPr marL="0" marR="0" lvl="0" indent="0" algn="ct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ldhabi" panose="01000000000000000000" pitchFamily="2" charset="-78"/>
                  <a:ea typeface="+mn-ea"/>
                  <a:cs typeface="Aldhabi" panose="01000000000000000000" pitchFamily="2" charset="-78"/>
                </a:rPr>
                <a:t>التهيئة الحافزة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CCD693B-2C2F-4D8C-944B-1CB2A8A5A38A}"/>
              </a:ext>
            </a:extLst>
          </p:cNvPr>
          <p:cNvSpPr/>
          <p:nvPr/>
        </p:nvSpPr>
        <p:spPr>
          <a:xfrm>
            <a:off x="4555085" y="4658496"/>
            <a:ext cx="973591" cy="82163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FF0000"/>
                </a:solidFill>
              </a:rPr>
              <a:t>بن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78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A153A1-96C8-4659-9A04-F762C86BF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CEAC441-FB7B-4A46-8F10-EB20C06F9454}"/>
              </a:ext>
            </a:extLst>
          </p:cNvPr>
          <p:cNvSpPr txBox="1"/>
          <p:nvPr/>
        </p:nvSpPr>
        <p:spPr>
          <a:xfrm>
            <a:off x="7474226" y="1260449"/>
            <a:ext cx="431348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AE" sz="6600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عنوان درسنا 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7741AC9-25B4-4918-913D-E55656B4B66A}"/>
              </a:ext>
            </a:extLst>
          </p:cNvPr>
          <p:cNvSpPr txBox="1"/>
          <p:nvPr/>
        </p:nvSpPr>
        <p:spPr>
          <a:xfrm>
            <a:off x="2113722" y="2837313"/>
            <a:ext cx="11039060" cy="2616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highlight>
                  <a:srgbClr val="00FF00"/>
                </a:highlight>
              </a:rPr>
              <a:t>الدرس الثاني .. الحسن بن الهيثم</a:t>
            </a:r>
          </a:p>
          <a:p>
            <a:pPr algn="ctr" rtl="1"/>
            <a:r>
              <a:rPr lang="ar-AE" sz="4000" b="1" dirty="0">
                <a:highlight>
                  <a:srgbClr val="00FF00"/>
                </a:highlight>
              </a:rPr>
              <a:t> ( الرجل الذي اكتشف كيف نرى)</a:t>
            </a:r>
          </a:p>
          <a:p>
            <a:pPr algn="ctr" rtl="1"/>
            <a:endParaRPr lang="ar-AE" sz="3600" b="1" dirty="0">
              <a:highlight>
                <a:srgbClr val="00FF00"/>
              </a:highlight>
            </a:endParaRPr>
          </a:p>
          <a:p>
            <a:pPr algn="ctr" rtl="1"/>
            <a:r>
              <a:rPr lang="ar-AE" sz="4800" b="1" dirty="0">
                <a:solidFill>
                  <a:schemeClr val="bg1"/>
                </a:solidFill>
                <a:highlight>
                  <a:srgbClr val="FF0000"/>
                </a:highlight>
              </a:rPr>
              <a:t>النشأة / الضوء والرؤية / إنجازاته</a:t>
            </a:r>
          </a:p>
        </p:txBody>
      </p:sp>
    </p:spTree>
    <p:extLst>
      <p:ext uri="{BB962C8B-B14F-4D97-AF65-F5344CB8AC3E}">
        <p14:creationId xmlns:p14="http://schemas.microsoft.com/office/powerpoint/2010/main" val="250701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39B859-D635-416D-B664-2C72A3174BD0}"/>
              </a:ext>
            </a:extLst>
          </p:cNvPr>
          <p:cNvSpPr txBox="1">
            <a:spLocks/>
          </p:cNvSpPr>
          <p:nvPr/>
        </p:nvSpPr>
        <p:spPr>
          <a:xfrm>
            <a:off x="863029" y="1789042"/>
            <a:ext cx="3416158" cy="40183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dirty="0">
                <a:solidFill>
                  <a:srgbClr val="FFFFFF"/>
                </a:solidFill>
              </a:rPr>
              <a:t>نواتج التعلم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5537C417-DBF2-40F0-AFBB-955683E7A7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130841"/>
              </p:ext>
            </p:extLst>
          </p:nvPr>
        </p:nvGraphicFramePr>
        <p:xfrm>
          <a:off x="457359" y="1601862"/>
          <a:ext cx="6015470" cy="5004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35F8D8D-B085-4CE5-9DA9-CA614D753F3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440500">
            <a:off x="4033529" y="396862"/>
            <a:ext cx="3176880" cy="155078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58094E-B1AF-4371-9298-03B434809B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31" b="97231" l="156" r="98755">
                        <a14:foregroundMark x1="35409" y1="3231" x2="37821" y2="28846"/>
                        <a14:foregroundMark x1="5837" y1="42154" x2="15953" y2="41923"/>
                        <a14:foregroundMark x1="15953" y1="41923" x2="26070" y2="41923"/>
                        <a14:foregroundMark x1="98755" y1="49923" x2="97432" y2="52077"/>
                        <a14:foregroundMark x1="78755" y1="91846" x2="26304" y2="91615"/>
                        <a14:foregroundMark x1="77821" y1="92692" x2="60078" y2="92692"/>
                        <a14:foregroundMark x1="60078" y1="92692" x2="42257" y2="97231"/>
                        <a14:foregroundMark x1="42257" y1="97231" x2="22335" y2="96538"/>
                        <a14:foregroundMark x1="50895" y1="94846" x2="28482" y2="90308"/>
                        <a14:foregroundMark x1="5214" y1="51154" x2="4514" y2="55231"/>
                        <a14:foregroundMark x1="8482" y1="61923" x2="1323" y2="63154"/>
                        <a14:foregroundMark x1="1323" y1="63154" x2="1245" y2="63231"/>
                        <a14:foregroundMark x1="18054" y1="49000" x2="46381" y2="43769"/>
                        <a14:foregroundMark x1="46381" y1="43769" x2="51751" y2="47769"/>
                        <a14:foregroundMark x1="50428" y1="47769" x2="43658" y2="48154"/>
                        <a14:foregroundMark x1="82412" y1="45154" x2="76342" y2="50077"/>
                        <a14:foregroundMark x1="76342" y1="50077" x2="75253" y2="52077"/>
                        <a14:foregroundMark x1="65447" y1="24769" x2="57198" y2="33308"/>
                        <a14:foregroundMark x1="34553" y1="19385" x2="37821" y2="32231"/>
                        <a14:foregroundMark x1="86770" y1="11000" x2="88716" y2="14231"/>
                        <a14:foregroundMark x1="87860" y1="21692" x2="82646" y2="27923"/>
                        <a14:foregroundMark x1="87860" y1="17846" x2="87860" y2="17846"/>
                        <a14:foregroundMark x1="87626" y1="14615" x2="87626" y2="18692"/>
                        <a14:foregroundMark x1="87860" y1="17846" x2="87626" y2="20615"/>
                        <a14:foregroundMark x1="97432" y1="52462" x2="88482" y2="57000"/>
                        <a14:foregroundMark x1="7160" y1="15692" x2="10506" y2="22846"/>
                        <a14:foregroundMark x1="10506" y1="22846" x2="15175" y2="27538"/>
                        <a14:foregroundMark x1="7160" y1="16154" x2="10739" y2="22308"/>
                        <a14:foregroundMark x1="10739" y1="22308" x2="16498" y2="26692"/>
                        <a14:foregroundMark x1="16498" y1="26692" x2="16498" y2="26692"/>
                        <a14:foregroundMark x1="4280" y1="54000" x2="156" y2="61923"/>
                        <a14:foregroundMark x1="156" y1="61538" x2="3346" y2="55000"/>
                        <a14:foregroundMark x1="3346" y1="55000" x2="4280" y2="54231"/>
                        <a14:foregroundMark x1="53230" y1="94000" x2="32374" y2="89692"/>
                        <a14:foregroundMark x1="38677" y1="95692" x2="24981" y2="950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5212" y="2093972"/>
            <a:ext cx="4780197" cy="45125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687AE7-2510-4C33-8693-540369BBD8E9}"/>
              </a:ext>
            </a:extLst>
          </p:cNvPr>
          <p:cNvSpPr/>
          <p:nvPr/>
        </p:nvSpPr>
        <p:spPr>
          <a:xfrm rot="1453962">
            <a:off x="4433923" y="738411"/>
            <a:ext cx="2225477" cy="7822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BH" sz="4000" b="1" dirty="0">
                <a:solidFill>
                  <a:srgbClr val="C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نواتج التعلم</a:t>
            </a:r>
            <a:endParaRPr lang="ar-AE" sz="4000" b="1" dirty="0">
              <a:solidFill>
                <a:srgbClr val="C00000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C88DD9-1781-4246-8FCA-B20957F2CC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86" t="28482" r="7040" b="22440"/>
          <a:stretch/>
        </p:blipFill>
        <p:spPr>
          <a:xfrm>
            <a:off x="132520" y="354283"/>
            <a:ext cx="1205949" cy="957682"/>
          </a:xfrm>
          <a:prstGeom prst="rect">
            <a:avLst/>
          </a:prstGeom>
        </p:spPr>
      </p:pic>
      <p:pic>
        <p:nvPicPr>
          <p:cNvPr id="10" name="Picture 2" descr="دليل رحلات المدرسة الإماراتية">
            <a:extLst>
              <a:ext uri="{FF2B5EF4-FFF2-40B4-BE49-F238E27FC236}">
                <a16:creationId xmlns:a16="http://schemas.microsoft.com/office/drawing/2014/main" id="{9C80C51F-2E1E-4CBE-90B3-FB12CF78B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2"/>
          <a:stretch/>
        </p:blipFill>
        <p:spPr bwMode="auto">
          <a:xfrm>
            <a:off x="10987183" y="356046"/>
            <a:ext cx="781543" cy="62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A11C09-0BBC-4924-86FD-26536FA0EA04}"/>
              </a:ext>
            </a:extLst>
          </p:cNvPr>
          <p:cNvSpPr/>
          <p:nvPr/>
        </p:nvSpPr>
        <p:spPr>
          <a:xfrm>
            <a:off x="6963160" y="1129434"/>
            <a:ext cx="46722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5400" b="1" dirty="0">
                <a:solidFill>
                  <a:srgbClr val="0000CC"/>
                </a:solidFill>
                <a:highlight>
                  <a:srgbClr val="FFFF00"/>
                </a:highlight>
                <a:latin typeface="Sakkal Majalla" pitchFamily="2" charset="-78"/>
                <a:cs typeface="Sakkal Majalla" pitchFamily="2" charset="-78"/>
              </a:rPr>
              <a:t>الحسن بن الهيثم ...</a:t>
            </a:r>
            <a:endParaRPr lang="en-US" sz="5400" b="1" dirty="0">
              <a:solidFill>
                <a:srgbClr val="0000CC"/>
              </a:solidFill>
              <a:highlight>
                <a:srgbClr val="FFFF00"/>
              </a:highligh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3" name="Picture 2" descr="أجمل صور عيد الفطر المبهجة 2019">
            <a:extLst>
              <a:ext uri="{FF2B5EF4-FFF2-40B4-BE49-F238E27FC236}">
                <a16:creationId xmlns:a16="http://schemas.microsoft.com/office/drawing/2014/main" id="{A2CCBBD9-6A9D-4482-9D31-7337EBCD4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053" y="4833047"/>
            <a:ext cx="1417983" cy="13188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أجمل صور عيد الفطر المبهجة 2019">
            <a:extLst>
              <a:ext uri="{FF2B5EF4-FFF2-40B4-BE49-F238E27FC236}">
                <a16:creationId xmlns:a16="http://schemas.microsoft.com/office/drawing/2014/main" id="{DD2556EA-AB14-4E37-8768-48A0AA863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02" y="4862510"/>
            <a:ext cx="1417983" cy="13188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5">
            <a:extLst>
              <a:ext uri="{FF2B5EF4-FFF2-40B4-BE49-F238E27FC236}">
                <a16:creationId xmlns:a16="http://schemas.microsoft.com/office/drawing/2014/main" id="{7FCAD0D9-2A2B-4FBB-8F2F-1074C57B42A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08" y="168135"/>
            <a:ext cx="1605217" cy="16280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B12CB6-10B8-497F-B98C-FE0AE858EC8E}"/>
              </a:ext>
            </a:extLst>
          </p:cNvPr>
          <p:cNvSpPr txBox="1"/>
          <p:nvPr/>
        </p:nvSpPr>
        <p:spPr>
          <a:xfrm>
            <a:off x="6711759" y="2673464"/>
            <a:ext cx="5480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ar-AE" sz="3200" b="1" dirty="0"/>
          </a:p>
          <a:p>
            <a:pPr marL="457200" indent="-457200" algn="r">
              <a:buFontTx/>
              <a:buChar char="-"/>
            </a:pPr>
            <a:endParaRPr lang="ar-AE" sz="3200" b="1" dirty="0"/>
          </a:p>
        </p:txBody>
      </p:sp>
      <p:grpSp>
        <p:nvGrpSpPr>
          <p:cNvPr id="19" name="مجموعة 24">
            <a:extLst>
              <a:ext uri="{FF2B5EF4-FFF2-40B4-BE49-F238E27FC236}">
                <a16:creationId xmlns:a16="http://schemas.microsoft.com/office/drawing/2014/main" id="{D43449B4-7B9A-4B46-A2E8-D7CDFFF93BF3}"/>
              </a:ext>
            </a:extLst>
          </p:cNvPr>
          <p:cNvGrpSpPr/>
          <p:nvPr/>
        </p:nvGrpSpPr>
        <p:grpSpPr>
          <a:xfrm>
            <a:off x="3258034" y="3468622"/>
            <a:ext cx="6705562" cy="2479077"/>
            <a:chOff x="-1000893" y="1495478"/>
            <a:chExt cx="6705562" cy="2479077"/>
          </a:xfrm>
          <a:noFill/>
        </p:grpSpPr>
        <p:sp>
          <p:nvSpPr>
            <p:cNvPr id="20" name="مستطيل مستدير الزوايا 26">
              <a:extLst>
                <a:ext uri="{FF2B5EF4-FFF2-40B4-BE49-F238E27FC236}">
                  <a16:creationId xmlns:a16="http://schemas.microsoft.com/office/drawing/2014/main" id="{E1DAA1CA-31A4-445D-8A08-AEF38361CF66}"/>
                </a:ext>
              </a:extLst>
            </p:cNvPr>
            <p:cNvSpPr/>
            <p:nvPr/>
          </p:nvSpPr>
          <p:spPr>
            <a:xfrm>
              <a:off x="0" y="3039141"/>
              <a:ext cx="5704669" cy="9354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515009"/>
                <a:satOff val="-7671"/>
                <a:lumOff val="-2942"/>
                <a:alphaOff val="0"/>
              </a:schemeClr>
            </a:fillRef>
            <a:effectRef idx="0">
              <a:schemeClr val="accent5">
                <a:hueOff val="-5515009"/>
                <a:satOff val="-7671"/>
                <a:lumOff val="-29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مستطيل 27">
              <a:extLst>
                <a:ext uri="{FF2B5EF4-FFF2-40B4-BE49-F238E27FC236}">
                  <a16:creationId xmlns:a16="http://schemas.microsoft.com/office/drawing/2014/main" id="{7E3E512E-D115-4E56-ABA4-7B5A2A18F8D1}"/>
                </a:ext>
              </a:extLst>
            </p:cNvPr>
            <p:cNvSpPr/>
            <p:nvPr/>
          </p:nvSpPr>
          <p:spPr>
            <a:xfrm>
              <a:off x="-1000893" y="1495478"/>
              <a:ext cx="5613343" cy="84408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ar-AE" sz="3200" b="1" dirty="0">
                <a:solidFill>
                  <a:srgbClr val="07588E"/>
                </a:solidFill>
                <a:latin typeface="Droid Arabic Kuf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0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أجمل صور عيد الفطر المبهجة 2019">
            <a:extLst>
              <a:ext uri="{FF2B5EF4-FFF2-40B4-BE49-F238E27FC236}">
                <a16:creationId xmlns:a16="http://schemas.microsoft.com/office/drawing/2014/main" id="{56501936-30A5-47B2-9755-E8D5BD04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951" y="486136"/>
            <a:ext cx="2974398" cy="19431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8C190E4-D5C6-48ED-8639-3BCEE9CFDBEF}"/>
              </a:ext>
            </a:extLst>
          </p:cNvPr>
          <p:cNvSpPr/>
          <p:nvPr/>
        </p:nvSpPr>
        <p:spPr>
          <a:xfrm>
            <a:off x="8308411" y="3675521"/>
            <a:ext cx="3115193" cy="85476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752BC4F-4368-474A-B7FF-D014F4DCC6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9900" y="631566"/>
            <a:ext cx="3209444" cy="1566676"/>
          </a:xfrm>
          <a:prstGeom prst="rect">
            <a:avLst/>
          </a:prstGeom>
          <a:noFill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039CC06-EDAF-4870-A19B-BAEE4CD8368B}"/>
              </a:ext>
            </a:extLst>
          </p:cNvPr>
          <p:cNvSpPr/>
          <p:nvPr/>
        </p:nvSpPr>
        <p:spPr>
          <a:xfrm>
            <a:off x="6391425" y="1009597"/>
            <a:ext cx="2015901" cy="646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BH" sz="2800" b="1" dirty="0">
                <a:latin typeface="+mj-lt"/>
                <a:ea typeface="+mj-ea"/>
                <a:cs typeface="+mj-cs"/>
              </a:rPr>
              <a:t>عنوان الدرس:</a:t>
            </a:r>
            <a:endParaRPr lang="ar-AE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3A906A-8F9C-4D65-B7C1-8B08067B3886}"/>
              </a:ext>
            </a:extLst>
          </p:cNvPr>
          <p:cNvSpPr/>
          <p:nvPr/>
        </p:nvSpPr>
        <p:spPr>
          <a:xfrm>
            <a:off x="1850917" y="1009597"/>
            <a:ext cx="4279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5400" b="1" dirty="0">
                <a:solidFill>
                  <a:srgbClr val="0000CC"/>
                </a:solidFill>
                <a:highlight>
                  <a:srgbClr val="FFFF00"/>
                </a:highlight>
                <a:latin typeface="Sakkal Majalla" pitchFamily="2" charset="-78"/>
                <a:cs typeface="Sakkal Majalla" pitchFamily="2" charset="-78"/>
              </a:rPr>
              <a:t>الحسن بن الهيثم...</a:t>
            </a:r>
            <a:endParaRPr lang="en-US" sz="5400" b="1" dirty="0">
              <a:solidFill>
                <a:srgbClr val="0000CC"/>
              </a:solidFill>
              <a:highlight>
                <a:srgbClr val="FFFF00"/>
              </a:highligh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1C16969-5789-480F-8A89-E7FEBD67296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3427" y="2668905"/>
            <a:ext cx="2359359" cy="985254"/>
          </a:xfrm>
          <a:prstGeom prst="rect">
            <a:avLst/>
          </a:prstGeom>
          <a:noFill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678D000-61E4-4616-BD2B-44A4164C4ACE}"/>
              </a:ext>
            </a:extLst>
          </p:cNvPr>
          <p:cNvSpPr/>
          <p:nvPr/>
        </p:nvSpPr>
        <p:spPr>
          <a:xfrm>
            <a:off x="8785948" y="2755160"/>
            <a:ext cx="2015901" cy="646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BH" sz="2400" b="1" dirty="0">
                <a:latin typeface="+mj-lt"/>
                <a:ea typeface="+mj-ea"/>
                <a:cs typeface="+mj-cs"/>
              </a:rPr>
              <a:t>الكلمات الجديدة:</a:t>
            </a:r>
            <a:endParaRPr lang="ar-AE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ED5895B-54EA-484B-84DE-6D1D426B2030}"/>
              </a:ext>
            </a:extLst>
          </p:cNvPr>
          <p:cNvSpPr/>
          <p:nvPr/>
        </p:nvSpPr>
        <p:spPr>
          <a:xfrm>
            <a:off x="8372097" y="4545509"/>
            <a:ext cx="3015109" cy="85476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5" name="صورة 5">
            <a:extLst>
              <a:ext uri="{FF2B5EF4-FFF2-40B4-BE49-F238E27FC236}">
                <a16:creationId xmlns:a16="http://schemas.microsoft.com/office/drawing/2014/main" id="{F9B79D5F-6680-4C5C-B24B-65F1522C5C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9" y="552062"/>
            <a:ext cx="1605217" cy="16280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4BC0039-7E05-421A-BCEF-F53D06348DFB}"/>
              </a:ext>
            </a:extLst>
          </p:cNvPr>
          <p:cNvSpPr/>
          <p:nvPr/>
        </p:nvSpPr>
        <p:spPr>
          <a:xfrm>
            <a:off x="8092201" y="3703868"/>
            <a:ext cx="3122914" cy="769411"/>
          </a:xfrm>
          <a:prstGeom prst="rect">
            <a:avLst/>
          </a:prstGeom>
          <a:noFill/>
        </p:spPr>
        <p:txBody>
          <a:bodyPr wrap="none" lIns="91412" tIns="45705" rIns="91412" bIns="45705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البيت المظلم  </a:t>
            </a:r>
            <a:r>
              <a:rPr kumimoji="0" lang="ar-AE" sz="4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2CCBB2-6301-4CF5-AA21-2F121C641DD9}"/>
              </a:ext>
            </a:extLst>
          </p:cNvPr>
          <p:cNvSpPr/>
          <p:nvPr/>
        </p:nvSpPr>
        <p:spPr>
          <a:xfrm>
            <a:off x="8907951" y="4588186"/>
            <a:ext cx="1701051" cy="769411"/>
          </a:xfrm>
          <a:prstGeom prst="rect">
            <a:avLst/>
          </a:prstGeom>
          <a:noFill/>
        </p:spPr>
        <p:txBody>
          <a:bodyPr wrap="none" lIns="91412" tIns="45705" rIns="91412" bIns="45705">
            <a:spAutoFit/>
          </a:bodyPr>
          <a:lstStyle/>
          <a:p>
            <a:pPr lvl="0" algn="r">
              <a:defRPr/>
            </a:pPr>
            <a:r>
              <a:rPr lang="ar-AE" sz="4400" b="1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المناظر </a:t>
            </a:r>
          </a:p>
        </p:txBody>
      </p:sp>
      <p:pic>
        <p:nvPicPr>
          <p:cNvPr id="34" name="Picture 2" descr="نتيجة بحث الصور عن الحسن بن الهيثم">
            <a:extLst>
              <a:ext uri="{FF2B5EF4-FFF2-40B4-BE49-F238E27FC236}">
                <a16:creationId xmlns:a16="http://schemas.microsoft.com/office/drawing/2014/main" id="{65962326-45EF-4B73-A317-1FC3DCE9E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8078" y="2476110"/>
            <a:ext cx="3907922" cy="3624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26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FC41410-DA2C-4F1E-ADA6-4506979E1F7C}"/>
              </a:ext>
            </a:extLst>
          </p:cNvPr>
          <p:cNvSpPr txBox="1"/>
          <p:nvPr/>
        </p:nvSpPr>
        <p:spPr>
          <a:xfrm>
            <a:off x="6346785" y="1186924"/>
            <a:ext cx="499403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4800" b="1" i="1" dirty="0">
                <a:highlight>
                  <a:srgbClr val="FFFF00"/>
                </a:highlight>
              </a:rPr>
              <a:t>ما اسم هذا التطبيق ؟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ACF2250-C995-4EE0-8DAE-6F2656170E73}"/>
              </a:ext>
            </a:extLst>
          </p:cNvPr>
          <p:cNvSpPr txBox="1"/>
          <p:nvPr/>
        </p:nvSpPr>
        <p:spPr>
          <a:xfrm>
            <a:off x="9359968" y="446141"/>
            <a:ext cx="198906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نشاط افتتاحي</a:t>
            </a:r>
          </a:p>
        </p:txBody>
      </p:sp>
      <p:pic>
        <p:nvPicPr>
          <p:cNvPr id="10" name="Picture 2" descr="نتيجة بحث الصور عن استفهام">
            <a:extLst>
              <a:ext uri="{FF2B5EF4-FFF2-40B4-BE49-F238E27FC236}">
                <a16:creationId xmlns:a16="http://schemas.microsoft.com/office/drawing/2014/main" id="{5010AC1C-75A0-4C1F-9640-339E6D1E8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42564" y="2173929"/>
            <a:ext cx="1598252" cy="3049653"/>
          </a:xfrm>
          <a:prstGeom prst="rect">
            <a:avLst/>
          </a:prstGeom>
          <a:noFill/>
        </p:spPr>
      </p:pic>
      <p:sp>
        <p:nvSpPr>
          <p:cNvPr id="15" name="مربع نص 6">
            <a:extLst>
              <a:ext uri="{FF2B5EF4-FFF2-40B4-BE49-F238E27FC236}">
                <a16:creationId xmlns:a16="http://schemas.microsoft.com/office/drawing/2014/main" id="{696619C6-0281-465D-8B9E-53C118F4B996}"/>
              </a:ext>
            </a:extLst>
          </p:cNvPr>
          <p:cNvSpPr txBox="1"/>
          <p:nvPr/>
        </p:nvSpPr>
        <p:spPr>
          <a:xfrm>
            <a:off x="5458225" y="4840080"/>
            <a:ext cx="489627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i="1" dirty="0">
                <a:highlight>
                  <a:srgbClr val="00FFFF"/>
                </a:highlight>
              </a:rPr>
              <a:t>هيا لنتعرف على هذا العالم الإسلامي...</a:t>
            </a:r>
          </a:p>
        </p:txBody>
      </p:sp>
      <p:pic>
        <p:nvPicPr>
          <p:cNvPr id="1026" name="Picture 2" descr="ميزة جديدة في &quot;خرائط جوجل&quot; لهواتف آيفون">
            <a:extLst>
              <a:ext uri="{FF2B5EF4-FFF2-40B4-BE49-F238E27FC236}">
                <a16:creationId xmlns:a16="http://schemas.microsoft.com/office/drawing/2014/main" id="{55F65FAE-AB9B-4814-B64C-815041BC3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7" t="3260" r="23243" b="12202"/>
          <a:stretch/>
        </p:blipFill>
        <p:spPr bwMode="auto">
          <a:xfrm>
            <a:off x="6013292" y="2183868"/>
            <a:ext cx="2688126" cy="237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5D5F2-8DA1-4F96-9F4C-658B97A85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50" y="477078"/>
            <a:ext cx="4896277" cy="622189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C70D409-D87E-4982-9184-FE696DDB51A6}"/>
              </a:ext>
            </a:extLst>
          </p:cNvPr>
          <p:cNvSpPr/>
          <p:nvPr/>
        </p:nvSpPr>
        <p:spPr>
          <a:xfrm>
            <a:off x="2411896" y="2570922"/>
            <a:ext cx="2867031" cy="13384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67F61B0-1AC4-47E3-B958-A63EA625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" y="31938"/>
            <a:ext cx="12138398" cy="6826061"/>
          </a:xfrm>
          <a:prstGeom prst="rect">
            <a:avLst/>
          </a:prstGeom>
        </p:spPr>
      </p:pic>
      <p:pic>
        <p:nvPicPr>
          <p:cNvPr id="14" name="Picture 13" descr="A picture containing palm, light, tree, plant&#10;&#10;Description automatically generated">
            <a:extLst>
              <a:ext uri="{FF2B5EF4-FFF2-40B4-BE49-F238E27FC236}">
                <a16:creationId xmlns:a16="http://schemas.microsoft.com/office/drawing/2014/main" id="{9ABA8AD2-411A-4B5E-8ABF-50F5DAE4E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50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B83C6-CD77-4F89-ADD5-9C09CC80E064}"/>
              </a:ext>
            </a:extLst>
          </p:cNvPr>
          <p:cNvSpPr txBox="1"/>
          <p:nvPr/>
        </p:nvSpPr>
        <p:spPr>
          <a:xfrm>
            <a:off x="8968013" y="1337424"/>
            <a:ext cx="1649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</a:rPr>
              <a:t>أولاً...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ED51B4-274B-45E8-A2D2-03A94C8D0151}"/>
              </a:ext>
            </a:extLst>
          </p:cNvPr>
          <p:cNvSpPr/>
          <p:nvPr/>
        </p:nvSpPr>
        <p:spPr>
          <a:xfrm>
            <a:off x="5744816" y="2850637"/>
            <a:ext cx="4750905" cy="1838943"/>
          </a:xfrm>
          <a:prstGeom prst="rect">
            <a:avLst/>
          </a:prstGeom>
          <a:noFill/>
        </p:spPr>
        <p:txBody>
          <a:bodyPr wrap="square" lIns="68559" tIns="34279" rIns="68559" bIns="34279">
            <a:spAutoFit/>
          </a:bodyPr>
          <a:lstStyle/>
          <a:p>
            <a:pPr algn="ctr" defTabSz="685800" rtl="1">
              <a:defRPr/>
            </a:pPr>
            <a:r>
              <a:rPr lang="ar-AE" sz="11500" b="1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النشأة</a:t>
            </a:r>
          </a:p>
        </p:txBody>
      </p:sp>
      <p:pic>
        <p:nvPicPr>
          <p:cNvPr id="19" name="Picture 2" descr="أجمل صور عيد الفطر المبهجة 2019">
            <a:extLst>
              <a:ext uri="{FF2B5EF4-FFF2-40B4-BE49-F238E27FC236}">
                <a16:creationId xmlns:a16="http://schemas.microsoft.com/office/drawing/2014/main" id="{F67742DC-579C-476E-958C-05BBE36E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1" y="5188995"/>
            <a:ext cx="2125492" cy="1666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في 2015.. العالم يحتفل بالضوء وابن الهيثم | العالم الإسلامي أخبار | الجزيرة  نت">
            <a:extLst>
              <a:ext uri="{FF2B5EF4-FFF2-40B4-BE49-F238E27FC236}">
                <a16:creationId xmlns:a16="http://schemas.microsoft.com/office/drawing/2014/main" id="{38412494-42EB-4087-BE4D-2BFC79EC2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" y="147260"/>
            <a:ext cx="275375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5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أجمل صور عيد الفطر المبهجة 2019">
            <a:extLst>
              <a:ext uri="{FF2B5EF4-FFF2-40B4-BE49-F238E27FC236}">
                <a16:creationId xmlns:a16="http://schemas.microsoft.com/office/drawing/2014/main" id="{387EAEA3-9FDA-4617-B0E8-A7EAC3EF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4841"/>
            <a:ext cx="1626693" cy="12751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70DB56-A00F-4E7F-9B48-7C8A32CF3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0" t="22345" r="20846" b="23269"/>
          <a:stretch/>
        </p:blipFill>
        <p:spPr>
          <a:xfrm>
            <a:off x="2208625" y="414996"/>
            <a:ext cx="9411287" cy="3727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3EAFE-10C5-4EDA-8B63-431CC38A0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6" t="33838" r="10692" b="34967"/>
          <a:stretch/>
        </p:blipFill>
        <p:spPr>
          <a:xfrm>
            <a:off x="2405574" y="4304715"/>
            <a:ext cx="9017391" cy="2138289"/>
          </a:xfrm>
          <a:prstGeom prst="rect">
            <a:avLst/>
          </a:prstGeom>
        </p:spPr>
      </p:pic>
      <p:pic>
        <p:nvPicPr>
          <p:cNvPr id="3074" name="Picture 2" descr="ابن الهيثم - ويكيبيديا">
            <a:extLst>
              <a:ext uri="{FF2B5EF4-FFF2-40B4-BE49-F238E27FC236}">
                <a16:creationId xmlns:a16="http://schemas.microsoft.com/office/drawing/2014/main" id="{64105339-787F-4CE4-9BB5-2A17332F5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60" y="529933"/>
            <a:ext cx="1866900" cy="44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11BE44-7F9C-4892-84C6-A54AECD0428A}"/>
              </a:ext>
            </a:extLst>
          </p:cNvPr>
          <p:cNvSpPr/>
          <p:nvPr/>
        </p:nvSpPr>
        <p:spPr>
          <a:xfrm>
            <a:off x="7686261" y="964655"/>
            <a:ext cx="2257358" cy="771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E67AD9-55AF-46A2-BBC2-82D13C136FC8}"/>
              </a:ext>
            </a:extLst>
          </p:cNvPr>
          <p:cNvSpPr/>
          <p:nvPr/>
        </p:nvSpPr>
        <p:spPr>
          <a:xfrm>
            <a:off x="2405574" y="319477"/>
            <a:ext cx="4717469" cy="771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49D5BD-C58A-4F31-A793-B31614F719CD}"/>
              </a:ext>
            </a:extLst>
          </p:cNvPr>
          <p:cNvSpPr/>
          <p:nvPr/>
        </p:nvSpPr>
        <p:spPr>
          <a:xfrm>
            <a:off x="5738191" y="2278966"/>
            <a:ext cx="5780193" cy="771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4D6231-9DAB-4611-BB9D-75655DBF4520}"/>
              </a:ext>
            </a:extLst>
          </p:cNvPr>
          <p:cNvSpPr/>
          <p:nvPr/>
        </p:nvSpPr>
        <p:spPr>
          <a:xfrm>
            <a:off x="7188247" y="4260422"/>
            <a:ext cx="1626693" cy="771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B8DC25-723F-4311-AC8F-BBB90DD65409}"/>
              </a:ext>
            </a:extLst>
          </p:cNvPr>
          <p:cNvSpPr/>
          <p:nvPr/>
        </p:nvSpPr>
        <p:spPr>
          <a:xfrm>
            <a:off x="2941983" y="2224582"/>
            <a:ext cx="1833181" cy="771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5BE291-CB8B-43EE-B792-91AA466BB5DF}"/>
              </a:ext>
            </a:extLst>
          </p:cNvPr>
          <p:cNvCxnSpPr/>
          <p:nvPr/>
        </p:nvCxnSpPr>
        <p:spPr>
          <a:xfrm flipH="1">
            <a:off x="5009322" y="3535016"/>
            <a:ext cx="322027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AEC69-6EFC-4C43-B828-F603D41D42C2}"/>
              </a:ext>
            </a:extLst>
          </p:cNvPr>
          <p:cNvSpPr/>
          <p:nvPr/>
        </p:nvSpPr>
        <p:spPr>
          <a:xfrm>
            <a:off x="5923722" y="5108714"/>
            <a:ext cx="2579791" cy="771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B86289-7C50-4BD6-8C85-198099874774}"/>
              </a:ext>
            </a:extLst>
          </p:cNvPr>
          <p:cNvSpPr/>
          <p:nvPr/>
        </p:nvSpPr>
        <p:spPr>
          <a:xfrm>
            <a:off x="9621078" y="5838757"/>
            <a:ext cx="1801887" cy="771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5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3FEBA5B-695F-4058-8E3B-C689F9C56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1" t="42828" r="7214" b="8567"/>
          <a:stretch/>
        </p:blipFill>
        <p:spPr>
          <a:xfrm>
            <a:off x="0" y="0"/>
            <a:ext cx="12284765" cy="6858000"/>
          </a:xfrm>
          <a:prstGeom prst="rect">
            <a:avLst/>
          </a:prstGeom>
        </p:spPr>
      </p:pic>
      <p:pic>
        <p:nvPicPr>
          <p:cNvPr id="7" name="الحسن">
            <a:hlinkClick r:id="" action="ppaction://media"/>
            <a:extLst>
              <a:ext uri="{FF2B5EF4-FFF2-40B4-BE49-F238E27FC236}">
                <a16:creationId xmlns:a16="http://schemas.microsoft.com/office/drawing/2014/main" id="{75F5E488-EBFD-4227-AB81-2F92158E8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254" y="654206"/>
            <a:ext cx="8089694" cy="492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Three wooden signs hanging on the tree Premium Vector">
            <a:extLst>
              <a:ext uri="{FF2B5EF4-FFF2-40B4-BE49-F238E27FC236}">
                <a16:creationId xmlns:a16="http://schemas.microsoft.com/office/drawing/2014/main" id="{7849DE58-EDCE-4F83-8040-1C745C2E4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03" b="77859" l="2077" r="97125">
                        <a14:foregroundMark x1="5431" y1="15815" x2="11821" y2="29440"/>
                        <a14:foregroundMark x1="5112" y1="33333" x2="14058" y2="27494"/>
                        <a14:foregroundMark x1="14058" y1="27494" x2="14856" y2="27494"/>
                        <a14:foregroundMark x1="39617" y1="62530" x2="39617" y2="69299"/>
                        <a14:foregroundMark x1="39617" y1="46472" x2="39617" y2="55961"/>
                        <a14:foregroundMark x1="46326" y1="52068" x2="49042" y2="59367"/>
                        <a14:foregroundMark x1="79712" y1="45499" x2="78275" y2="60827"/>
                        <a14:foregroundMark x1="80032" y1="70073" x2="62300" y2="64477"/>
                        <a14:foregroundMark x1="62300" y1="64477" x2="58946" y2="64720"/>
                        <a14:foregroundMark x1="59265" y1="70560" x2="51757" y2="70073"/>
                        <a14:foregroundMark x1="82109" y1="17762" x2="73163" y2="25547"/>
                        <a14:foregroundMark x1="92971" y1="7299" x2="88498" y2="6083"/>
                        <a14:foregroundMark x1="88498" y1="6083" x2="83706" y2="2920"/>
                        <a14:foregroundMark x1="83706" y1="2920" x2="76198" y2="4866"/>
                        <a14:foregroundMark x1="2077" y1="8516" x2="8466" y2="7056"/>
                        <a14:foregroundMark x1="8466" y1="7056" x2="11821" y2="7543"/>
                        <a14:foregroundMark x1="52556" y1="2433" x2="50160" y2="1946"/>
                        <a14:foregroundMark x1="97125" y1="2676" x2="82428" y2="7299"/>
                        <a14:foregroundMark x1="25080" y1="70560" x2="15176" y2="70073"/>
                        <a14:foregroundMark x1="65309" y1="70601" x2="61661" y2="70316"/>
                        <a14:foregroundMark x1="67891" y1="70803" x2="67622" y2="70782"/>
                        <a14:foregroundMark x1="76837" y1="38929" x2="76837" y2="42336"/>
                        <a14:backgroundMark x1="38019" y1="40876" x2="41054" y2="40876"/>
                        <a14:backgroundMark x1="54633" y1="40876" x2="59105" y2="40146"/>
                        <a14:backgroundMark x1="59105" y1="40146" x2="68690" y2="41363"/>
                        <a14:backgroundMark x1="39776" y1="57178" x2="40096" y2="60097"/>
                        <a14:backgroundMark x1="40096" y1="55961" x2="40096" y2="62530"/>
                        <a14:backgroundMark x1="40096" y1="55961" x2="40096" y2="57664"/>
                        <a14:backgroundMark x1="40415" y1="71046" x2="30990" y2="72993"/>
                        <a14:backgroundMark x1="67732" y1="71046" x2="65495" y2="71046"/>
                        <a14:backgroundMark x1="80831" y1="59854" x2="82428" y2="65207"/>
                        <a14:backgroundMark x1="45527" y1="52311" x2="43930" y2="53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2" t="39287" r="57623" b="25606"/>
          <a:stretch/>
        </p:blipFill>
        <p:spPr bwMode="auto">
          <a:xfrm>
            <a:off x="9649297" y="67705"/>
            <a:ext cx="1707816" cy="117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EF15DA-16BC-4460-98CC-A2D162070A80}"/>
              </a:ext>
            </a:extLst>
          </p:cNvPr>
          <p:cNvSpPr/>
          <p:nvPr/>
        </p:nvSpPr>
        <p:spPr>
          <a:xfrm>
            <a:off x="9889208" y="124143"/>
            <a:ext cx="1227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2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مادة </a:t>
            </a:r>
          </a:p>
          <a:p>
            <a:pPr algn="ctr"/>
            <a:r>
              <a:rPr lang="ar-AE" sz="3200" b="1" dirty="0" err="1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إثراثية</a:t>
            </a:r>
            <a:endParaRPr lang="ar-AE" sz="3200" b="1" dirty="0">
              <a:solidFill>
                <a:srgbClr val="C0000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458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">
            <a:extLst>
              <a:ext uri="{FF2B5EF4-FFF2-40B4-BE49-F238E27FC236}">
                <a16:creationId xmlns:a16="http://schemas.microsoft.com/office/drawing/2014/main" id="{8C219DBF-3733-4849-8531-702FC3174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0" t="35774" r="26152" b="5576"/>
          <a:stretch/>
        </p:blipFill>
        <p:spPr>
          <a:xfrm>
            <a:off x="1300022" y="560180"/>
            <a:ext cx="6835247" cy="5737640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صورة 4">
            <a:extLst>
              <a:ext uri="{FF2B5EF4-FFF2-40B4-BE49-F238E27FC236}">
                <a16:creationId xmlns:a16="http://schemas.microsoft.com/office/drawing/2014/main" id="{E36C2745-9B5B-4DF3-85ED-0E8A27D50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92" t="31085" r="27062" b="63854"/>
          <a:stretch/>
        </p:blipFill>
        <p:spPr>
          <a:xfrm>
            <a:off x="7184661" y="1790409"/>
            <a:ext cx="4289367" cy="695971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شكل بيضاوي 5">
            <a:extLst>
              <a:ext uri="{FF2B5EF4-FFF2-40B4-BE49-F238E27FC236}">
                <a16:creationId xmlns:a16="http://schemas.microsoft.com/office/drawing/2014/main" id="{39613E5A-8FB2-4688-90BA-ECE4369D110C}"/>
              </a:ext>
            </a:extLst>
          </p:cNvPr>
          <p:cNvSpPr/>
          <p:nvPr/>
        </p:nvSpPr>
        <p:spPr>
          <a:xfrm>
            <a:off x="6314782" y="4373371"/>
            <a:ext cx="1238596" cy="8728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أجمل صور عيد الفطر المبهجة 2019">
            <a:extLst>
              <a:ext uri="{FF2B5EF4-FFF2-40B4-BE49-F238E27FC236}">
                <a16:creationId xmlns:a16="http://schemas.microsoft.com/office/drawing/2014/main" id="{387EAEA3-9FDA-4617-B0E8-A7EAC3EF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" y="5123543"/>
            <a:ext cx="2125492" cy="1666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Image result for ‫شخصيات كرتونية حمدون متحركة‬‎">
            <a:extLst>
              <a:ext uri="{FF2B5EF4-FFF2-40B4-BE49-F238E27FC236}">
                <a16:creationId xmlns:a16="http://schemas.microsoft.com/office/drawing/2014/main" id="{3EA142A1-94B6-4F87-8570-423E6AC9B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42986" y="560180"/>
            <a:ext cx="1985256" cy="116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5985" y="1525234"/>
            <a:ext cx="5453284" cy="31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0604898" y="1953067"/>
            <a:ext cx="1933169" cy="455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110046" y="1396520"/>
            <a:ext cx="1272767" cy="127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-67816" y="0"/>
            <a:ext cx="1525235" cy="152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 flipH="1">
            <a:off x="10696964" y="23639"/>
            <a:ext cx="1525235" cy="152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955101" y="4913127"/>
            <a:ext cx="3425900" cy="254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3217" y="3654261"/>
            <a:ext cx="3710140" cy="31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984" y="4361500"/>
            <a:ext cx="3985533" cy="260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11" cstate="print">
            <a:alphaModFix/>
          </a:blip>
          <a:stretch>
            <a:fillRect/>
          </a:stretch>
        </p:blipFill>
        <p:spPr>
          <a:xfrm>
            <a:off x="1822732" y="3632234"/>
            <a:ext cx="1690632" cy="119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378968" y="2946101"/>
            <a:ext cx="1601433" cy="208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G_2989.jpeg" descr="IMG_2989.jpeg"/>
          <p:cNvPicPr>
            <a:picLocks noChangeAspect="1"/>
          </p:cNvPicPr>
          <p:nvPr/>
        </p:nvPicPr>
        <p:blipFill>
          <a:blip r:embed="rId13"/>
          <a:srcRect l="6382" t="3432" r="8962" b="2089"/>
          <a:stretch>
            <a:fillRect/>
          </a:stretch>
        </p:blipFill>
        <p:spPr>
          <a:xfrm>
            <a:off x="58321" y="2670287"/>
            <a:ext cx="760894" cy="1273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5" h="21600" extrusionOk="0">
                <a:moveTo>
                  <a:pt x="10570" y="0"/>
                </a:moveTo>
                <a:lnTo>
                  <a:pt x="9522" y="326"/>
                </a:lnTo>
                <a:cubicBezTo>
                  <a:pt x="8318" y="701"/>
                  <a:pt x="7568" y="1076"/>
                  <a:pt x="7146" y="1515"/>
                </a:cubicBezTo>
                <a:cubicBezTo>
                  <a:pt x="6900" y="1772"/>
                  <a:pt x="6855" y="1893"/>
                  <a:pt x="6880" y="2243"/>
                </a:cubicBezTo>
                <a:cubicBezTo>
                  <a:pt x="6985" y="3770"/>
                  <a:pt x="6951" y="3858"/>
                  <a:pt x="5983" y="4512"/>
                </a:cubicBezTo>
                <a:cubicBezTo>
                  <a:pt x="5329" y="4953"/>
                  <a:pt x="5213" y="5112"/>
                  <a:pt x="5213" y="5565"/>
                </a:cubicBezTo>
                <a:cubicBezTo>
                  <a:pt x="5213" y="5886"/>
                  <a:pt x="5194" y="5907"/>
                  <a:pt x="4781" y="6035"/>
                </a:cubicBezTo>
                <a:cubicBezTo>
                  <a:pt x="3791" y="6344"/>
                  <a:pt x="3315" y="6722"/>
                  <a:pt x="3315" y="7197"/>
                </a:cubicBezTo>
                <a:lnTo>
                  <a:pt x="3315" y="7474"/>
                </a:lnTo>
                <a:lnTo>
                  <a:pt x="1948" y="8010"/>
                </a:lnTo>
                <a:cubicBezTo>
                  <a:pt x="279" y="8665"/>
                  <a:pt x="234" y="8690"/>
                  <a:pt x="71" y="9056"/>
                </a:cubicBezTo>
                <a:cubicBezTo>
                  <a:pt x="-188" y="9635"/>
                  <a:pt x="271" y="10187"/>
                  <a:pt x="1245" y="10467"/>
                </a:cubicBezTo>
                <a:cubicBezTo>
                  <a:pt x="1500" y="10540"/>
                  <a:pt x="1761" y="10642"/>
                  <a:pt x="1826" y="10692"/>
                </a:cubicBezTo>
                <a:cubicBezTo>
                  <a:pt x="1890" y="10742"/>
                  <a:pt x="2606" y="12411"/>
                  <a:pt x="3417" y="14400"/>
                </a:cubicBezTo>
                <a:lnTo>
                  <a:pt x="4890" y="18017"/>
                </a:lnTo>
                <a:lnTo>
                  <a:pt x="4636" y="18120"/>
                </a:lnTo>
                <a:cubicBezTo>
                  <a:pt x="4071" y="18346"/>
                  <a:pt x="3962" y="18460"/>
                  <a:pt x="4004" y="18781"/>
                </a:cubicBezTo>
                <a:lnTo>
                  <a:pt x="4044" y="19088"/>
                </a:lnTo>
                <a:lnTo>
                  <a:pt x="2285" y="19952"/>
                </a:lnTo>
                <a:cubicBezTo>
                  <a:pt x="1317" y="20426"/>
                  <a:pt x="525" y="20863"/>
                  <a:pt x="525" y="20923"/>
                </a:cubicBezTo>
                <a:cubicBezTo>
                  <a:pt x="525" y="21008"/>
                  <a:pt x="956" y="21092"/>
                  <a:pt x="2506" y="21308"/>
                </a:cubicBezTo>
                <a:lnTo>
                  <a:pt x="4487" y="21585"/>
                </a:lnTo>
                <a:lnTo>
                  <a:pt x="10469" y="21592"/>
                </a:lnTo>
                <a:lnTo>
                  <a:pt x="16451" y="21600"/>
                </a:lnTo>
                <a:lnTo>
                  <a:pt x="18450" y="21327"/>
                </a:lnTo>
                <a:cubicBezTo>
                  <a:pt x="19549" y="21177"/>
                  <a:pt x="20486" y="21054"/>
                  <a:pt x="20532" y="21054"/>
                </a:cubicBezTo>
                <a:cubicBezTo>
                  <a:pt x="20578" y="21054"/>
                  <a:pt x="20615" y="20998"/>
                  <a:pt x="20615" y="20929"/>
                </a:cubicBezTo>
                <a:cubicBezTo>
                  <a:pt x="20615" y="20850"/>
                  <a:pt x="19985" y="20497"/>
                  <a:pt x="18885" y="19962"/>
                </a:cubicBezTo>
                <a:lnTo>
                  <a:pt x="17155" y="19120"/>
                </a:lnTo>
                <a:lnTo>
                  <a:pt x="17155" y="18787"/>
                </a:lnTo>
                <a:cubicBezTo>
                  <a:pt x="17155" y="18453"/>
                  <a:pt x="16982" y="18279"/>
                  <a:pt x="16454" y="18085"/>
                </a:cubicBezTo>
                <a:cubicBezTo>
                  <a:pt x="16287" y="18024"/>
                  <a:pt x="16414" y="17663"/>
                  <a:pt x="17755" y="14394"/>
                </a:cubicBezTo>
                <a:cubicBezTo>
                  <a:pt x="18572" y="12402"/>
                  <a:pt x="19275" y="10737"/>
                  <a:pt x="19318" y="10694"/>
                </a:cubicBezTo>
                <a:cubicBezTo>
                  <a:pt x="19362" y="10651"/>
                  <a:pt x="19608" y="10558"/>
                  <a:pt x="19867" y="10486"/>
                </a:cubicBezTo>
                <a:cubicBezTo>
                  <a:pt x="20979" y="10178"/>
                  <a:pt x="21412" y="9591"/>
                  <a:pt x="21028" y="8909"/>
                </a:cubicBezTo>
                <a:cubicBezTo>
                  <a:pt x="20915" y="8710"/>
                  <a:pt x="20659" y="8580"/>
                  <a:pt x="19388" y="8084"/>
                </a:cubicBezTo>
                <a:lnTo>
                  <a:pt x="17881" y="7496"/>
                </a:lnTo>
                <a:lnTo>
                  <a:pt x="17865" y="7177"/>
                </a:lnTo>
                <a:cubicBezTo>
                  <a:pt x="17840" y="6686"/>
                  <a:pt x="17471" y="6394"/>
                  <a:pt x="16467" y="6073"/>
                </a:cubicBezTo>
                <a:lnTo>
                  <a:pt x="15946" y="5907"/>
                </a:lnTo>
                <a:lnTo>
                  <a:pt x="15951" y="5543"/>
                </a:lnTo>
                <a:cubicBezTo>
                  <a:pt x="15957" y="5101"/>
                  <a:pt x="15796" y="4900"/>
                  <a:pt x="14995" y="4351"/>
                </a:cubicBezTo>
                <a:cubicBezTo>
                  <a:pt x="14320" y="3889"/>
                  <a:pt x="14190" y="3666"/>
                  <a:pt x="14225" y="3037"/>
                </a:cubicBezTo>
                <a:cubicBezTo>
                  <a:pt x="14237" y="2831"/>
                  <a:pt x="14257" y="2478"/>
                  <a:pt x="14271" y="2252"/>
                </a:cubicBezTo>
                <a:cubicBezTo>
                  <a:pt x="14316" y="1496"/>
                  <a:pt x="13520" y="918"/>
                  <a:pt x="11626" y="329"/>
                </a:cubicBezTo>
                <a:lnTo>
                  <a:pt x="1057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5226477-662A-4EBB-84D1-F8A138DD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40" b="89911" l="9947" r="89876">
                        <a14:foregroundMark x1="61101" y1="8940" x2="61101" y2="8940"/>
                        <a14:foregroundMark x1="40675" y1="17369" x2="40675" y2="17369"/>
                        <a14:foregroundMark x1="49201" y1="67816" x2="49201" y2="67816"/>
                        <a14:foregroundMark x1="50266" y1="53895" x2="50266" y2="53895"/>
                        <a14:foregroundMark x1="50799" y1="58876" x2="50799" y2="58876"/>
                        <a14:foregroundMark x1="41741" y1="57854" x2="39787" y2="55811"/>
                        <a14:foregroundMark x1="39609" y1="48404" x2="39609" y2="48404"/>
                        <a14:foregroundMark x1="39609" y1="48404" x2="39609" y2="48404"/>
                        <a14:foregroundMark x1="39076" y1="54023" x2="38011" y2="60281"/>
                        <a14:foregroundMark x1="47602" y1="64240" x2="51865" y2="69732"/>
                        <a14:foregroundMark x1="50799" y1="46999" x2="50799" y2="46999"/>
                        <a14:foregroundMark x1="39432" y1="44189" x2="39432" y2="44189"/>
                        <a14:foregroundMark x1="39787" y1="42401" x2="39787" y2="42401"/>
                        <a14:backgroundMark x1="58082" y1="85696" x2="59147" y2="68582"/>
                        <a14:backgroundMark x1="59325" y1="59259" x2="58259" y2="51724"/>
                        <a14:backgroundMark x1="58259" y1="51724" x2="59147" y2="48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609" y="1096148"/>
            <a:ext cx="3691844" cy="355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879324-D235-45EF-9DE7-7C271A34E1DF}"/>
              </a:ext>
            </a:extLst>
          </p:cNvPr>
          <p:cNvSpPr txBox="1"/>
          <p:nvPr/>
        </p:nvSpPr>
        <p:spPr>
          <a:xfrm>
            <a:off x="3493474" y="1788882"/>
            <a:ext cx="575214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اليوم :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الثلاثاء الجميل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التاريخ : </a:t>
            </a:r>
            <a:r>
              <a:rPr lang="ar-AE" sz="4000" b="1" dirty="0"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18 / مايو / 2021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صفي الرائع : 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الثالث الأساسي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المادة :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الدراسات الاجتماعية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6" descr="A close up of a flag&#10;&#10;Description automatically generated">
            <a:extLst>
              <a:ext uri="{FF2B5EF4-FFF2-40B4-BE49-F238E27FC236}">
                <a16:creationId xmlns:a16="http://schemas.microsoft.com/office/drawing/2014/main" id="{49ABD1EC-7E11-4E91-AF6F-917736C5E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39" y="83226"/>
            <a:ext cx="151923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EC0C9CB2-A557-4743-B23C-9F6FCB96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30" y="-2985"/>
            <a:ext cx="11445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08F3E9-48BC-4F54-ADDB-2EF599EC771D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399742" y="47204"/>
            <a:ext cx="1144587" cy="114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>
                <a:lumMod val="20000"/>
                <a:lumOff val="8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" descr="أجمل صور عيد الفطر المبهجة 2019">
            <a:extLst>
              <a:ext uri="{FF2B5EF4-FFF2-40B4-BE49-F238E27FC236}">
                <a16:creationId xmlns:a16="http://schemas.microsoft.com/office/drawing/2014/main" id="{26E4D400-97EB-422E-945D-7F829325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796" y="4294408"/>
            <a:ext cx="4091778" cy="25635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3373D6-A8FB-4CB9-BA1F-D6711603219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5271" t="10609" r="10000" b="10125"/>
          <a:stretch/>
        </p:blipFill>
        <p:spPr>
          <a:xfrm>
            <a:off x="1822732" y="1482003"/>
            <a:ext cx="1617781" cy="1946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1558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7E2DD40-CBB6-4CF0-AA80-442EA03D39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" y="1059"/>
            <a:ext cx="12409435" cy="6805483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CCA390-8532-40DF-8A76-0FB9BF0D404D}"/>
              </a:ext>
            </a:extLst>
          </p:cNvPr>
          <p:cNvSpPr txBox="1"/>
          <p:nvPr/>
        </p:nvSpPr>
        <p:spPr>
          <a:xfrm>
            <a:off x="7983523" y="809935"/>
            <a:ext cx="346350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نشاط على منصة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3B1D0A5-B0BE-4264-87AD-CEDE45FF39B5}"/>
              </a:ext>
            </a:extLst>
          </p:cNvPr>
          <p:cNvSpPr txBox="1"/>
          <p:nvPr/>
        </p:nvSpPr>
        <p:spPr>
          <a:xfrm>
            <a:off x="2732496" y="850459"/>
            <a:ext cx="346350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highlight>
                  <a:srgbClr val="FFFF00"/>
                </a:highlight>
              </a:rPr>
              <a:t>contest</a:t>
            </a:r>
            <a:endParaRPr lang="ar-AE" sz="6000" b="1" dirty="0">
              <a:highlight>
                <a:srgbClr val="FFFF00"/>
              </a:highlight>
            </a:endParaRPr>
          </a:p>
        </p:txBody>
      </p:sp>
      <p:pic>
        <p:nvPicPr>
          <p:cNvPr id="12" name="Picture 2" descr="أجمل صور عيد الفطر المبهجة 2019">
            <a:extLst>
              <a:ext uri="{FF2B5EF4-FFF2-40B4-BE49-F238E27FC236}">
                <a16:creationId xmlns:a16="http://schemas.microsoft.com/office/drawing/2014/main" id="{52808607-86B9-4A15-9C48-3312AF4A9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" y="5149983"/>
            <a:ext cx="3008892" cy="16396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Question Sticker by Karrewiet for iOS &amp; Android | GIPHY">
            <a:extLst>
              <a:ext uri="{FF2B5EF4-FFF2-40B4-BE49-F238E27FC236}">
                <a16:creationId xmlns:a16="http://schemas.microsoft.com/office/drawing/2014/main" id="{A41A4990-70CA-4219-A04C-40B693299C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97" y="259216"/>
            <a:ext cx="1745679" cy="219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G_4793">
            <a:hlinkClick r:id="" action="ppaction://media"/>
            <a:extLst>
              <a:ext uri="{FF2B5EF4-FFF2-40B4-BE49-F238E27FC236}">
                <a16:creationId xmlns:a16="http://schemas.microsoft.com/office/drawing/2014/main" id="{D8339C33-8FB9-4529-A18A-C41A383F6D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5722" y="5762633"/>
            <a:ext cx="1308084" cy="973735"/>
          </a:xfrm>
          <a:prstGeom prst="rect">
            <a:avLst/>
          </a:prstGeom>
        </p:spPr>
      </p:pic>
      <p:pic>
        <p:nvPicPr>
          <p:cNvPr id="18" name="Picture 2" descr="Question Sticker by Karrewiet for iOS &amp; Android | GIPHY">
            <a:extLst>
              <a:ext uri="{FF2B5EF4-FFF2-40B4-BE49-F238E27FC236}">
                <a16:creationId xmlns:a16="http://schemas.microsoft.com/office/drawing/2014/main" id="{5BF58FFA-851D-44D1-8FDB-52AED871EA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459" y="3805215"/>
            <a:ext cx="1364361" cy="298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4775C9-8814-4CEF-906A-9E21405098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11" t="9450" r="5918" b="35824"/>
          <a:stretch/>
        </p:blipFill>
        <p:spPr>
          <a:xfrm>
            <a:off x="1880107" y="2157072"/>
            <a:ext cx="8431785" cy="305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4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347D3A3-CCC1-42ED-B17F-D0545E42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768" y="795130"/>
            <a:ext cx="2879023" cy="5922026"/>
          </a:xfrm>
          <a:prstGeom prst="rect">
            <a:avLst/>
          </a:prstGeom>
        </p:spPr>
      </p:pic>
      <p:pic>
        <p:nvPicPr>
          <p:cNvPr id="10" name="Picture 2" descr="Cartoon Raising Hand (Page 2) - Line.17QQ.com">
            <a:extLst>
              <a:ext uri="{FF2B5EF4-FFF2-40B4-BE49-F238E27FC236}">
                <a16:creationId xmlns:a16="http://schemas.microsoft.com/office/drawing/2014/main" id="{70073B63-60ED-4EB0-962A-76ADD3FA3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r="21049"/>
          <a:stretch/>
        </p:blipFill>
        <p:spPr bwMode="auto">
          <a:xfrm>
            <a:off x="7059412" y="146808"/>
            <a:ext cx="940747" cy="1019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2">
            <a:extLst>
              <a:ext uri="{FF2B5EF4-FFF2-40B4-BE49-F238E27FC236}">
                <a16:creationId xmlns:a16="http://schemas.microsoft.com/office/drawing/2014/main" id="{20CD939A-F3A8-4C42-884B-2468585885D0}"/>
              </a:ext>
            </a:extLst>
          </p:cNvPr>
          <p:cNvSpPr txBox="1"/>
          <p:nvPr/>
        </p:nvSpPr>
        <p:spPr>
          <a:xfrm>
            <a:off x="7864062" y="456696"/>
            <a:ext cx="40747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انتقل للكتاب فكر شارك برفع</a:t>
            </a:r>
          </a:p>
        </p:txBody>
      </p:sp>
      <p:sp>
        <p:nvSpPr>
          <p:cNvPr id="13" name="مربع نص 13">
            <a:extLst>
              <a:ext uri="{FF2B5EF4-FFF2-40B4-BE49-F238E27FC236}">
                <a16:creationId xmlns:a16="http://schemas.microsoft.com/office/drawing/2014/main" id="{EA5D57BA-30EA-440D-B8DB-9DF4FA14F238}"/>
              </a:ext>
            </a:extLst>
          </p:cNvPr>
          <p:cNvSpPr txBox="1"/>
          <p:nvPr/>
        </p:nvSpPr>
        <p:spPr>
          <a:xfrm>
            <a:off x="5174136" y="313771"/>
            <a:ext cx="156105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b="1" dirty="0">
                <a:highlight>
                  <a:srgbClr val="FF00FF"/>
                </a:highlight>
              </a:rPr>
              <a:t>ص 80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94D70-81F7-4593-9B27-92F6B3344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87" t="19010" r="10000" b="23144"/>
          <a:stretch/>
        </p:blipFill>
        <p:spPr>
          <a:xfrm>
            <a:off x="2973627" y="1221901"/>
            <a:ext cx="8706678" cy="5086133"/>
          </a:xfrm>
          <a:prstGeom prst="rect">
            <a:avLst/>
          </a:prstGeom>
        </p:spPr>
      </p:pic>
      <p:pic>
        <p:nvPicPr>
          <p:cNvPr id="12" name="Picture 2" descr="أجمل صور عيد الفطر المبهجة 2019">
            <a:extLst>
              <a:ext uri="{FF2B5EF4-FFF2-40B4-BE49-F238E27FC236}">
                <a16:creationId xmlns:a16="http://schemas.microsoft.com/office/drawing/2014/main" id="{387EAEA3-9FDA-4617-B0E8-A7EAC3EF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44" y="656440"/>
            <a:ext cx="2125492" cy="1666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اسأل صح (@ask_right8) | Twitter">
            <a:extLst>
              <a:ext uri="{FF2B5EF4-FFF2-40B4-BE49-F238E27FC236}">
                <a16:creationId xmlns:a16="http://schemas.microsoft.com/office/drawing/2014/main" id="{52A14214-216E-4B79-8266-297BA10DB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45" y="4891782"/>
            <a:ext cx="1187556" cy="118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لماذا X تعني خطأ .. و √ تعني صح؟ | ثقافة أونلاين">
            <a:extLst>
              <a:ext uri="{FF2B5EF4-FFF2-40B4-BE49-F238E27FC236}">
                <a16:creationId xmlns:a16="http://schemas.microsoft.com/office/drawing/2014/main" id="{B5B59D01-597E-4F88-BF87-D56A20561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96" y="4253995"/>
            <a:ext cx="627750" cy="6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7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أجمل صور عيد الفطر المبهجة 2019">
            <a:extLst>
              <a:ext uri="{FF2B5EF4-FFF2-40B4-BE49-F238E27FC236}">
                <a16:creationId xmlns:a16="http://schemas.microsoft.com/office/drawing/2014/main" id="{387EAEA3-9FDA-4617-B0E8-A7EAC3EF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" y="5123543"/>
            <a:ext cx="2125492" cy="1666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2">
            <a:extLst>
              <a:ext uri="{FF2B5EF4-FFF2-40B4-BE49-F238E27FC236}">
                <a16:creationId xmlns:a16="http://schemas.microsoft.com/office/drawing/2014/main" id="{502DFD97-8F6D-42C2-8D4C-B50D4AD00C48}"/>
              </a:ext>
            </a:extLst>
          </p:cNvPr>
          <p:cNvSpPr/>
          <p:nvPr/>
        </p:nvSpPr>
        <p:spPr>
          <a:xfrm>
            <a:off x="550320" y="497889"/>
            <a:ext cx="3257587" cy="6118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الربط بالأجندة الوطنية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895C5-28AF-4F99-BED0-FEB3036E2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3" t="32455" r="16305" b="37385"/>
          <a:stretch/>
        </p:blipFill>
        <p:spPr>
          <a:xfrm>
            <a:off x="1558064" y="1470992"/>
            <a:ext cx="9825554" cy="4134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4534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0BE4320-D26C-4BBE-9E1A-A4E7EEFD8E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" y="31938"/>
            <a:ext cx="12138398" cy="6826061"/>
          </a:xfrm>
          <a:prstGeom prst="rect">
            <a:avLst/>
          </a:prstGeom>
        </p:spPr>
      </p:pic>
      <p:pic>
        <p:nvPicPr>
          <p:cNvPr id="14" name="Picture 13" descr="A picture containing palm, light, tree, plant&#10;&#10;Description automatically generated">
            <a:extLst>
              <a:ext uri="{FF2B5EF4-FFF2-40B4-BE49-F238E27FC236}">
                <a16:creationId xmlns:a16="http://schemas.microsoft.com/office/drawing/2014/main" id="{9ABA8AD2-411A-4B5E-8ABF-50F5DAE4E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50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B83C6-CD77-4F89-ADD5-9C09CC80E064}"/>
              </a:ext>
            </a:extLst>
          </p:cNvPr>
          <p:cNvSpPr txBox="1"/>
          <p:nvPr/>
        </p:nvSpPr>
        <p:spPr>
          <a:xfrm>
            <a:off x="9047526" y="966363"/>
            <a:ext cx="1649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</a:rPr>
              <a:t>ثانياً...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ED51B4-274B-45E8-A2D2-03A94C8D0151}"/>
              </a:ext>
            </a:extLst>
          </p:cNvPr>
          <p:cNvSpPr/>
          <p:nvPr/>
        </p:nvSpPr>
        <p:spPr>
          <a:xfrm>
            <a:off x="4703810" y="1576448"/>
            <a:ext cx="5618921" cy="4131878"/>
          </a:xfrm>
          <a:prstGeom prst="rect">
            <a:avLst/>
          </a:prstGeom>
          <a:noFill/>
        </p:spPr>
        <p:txBody>
          <a:bodyPr wrap="square" lIns="68559" tIns="34279" rIns="68559" bIns="34279">
            <a:spAutoFit/>
          </a:bodyPr>
          <a:lstStyle/>
          <a:p>
            <a:pPr algn="ctr" defTabSz="685800" rtl="1">
              <a:defRPr/>
            </a:pPr>
            <a:r>
              <a:rPr lang="ar-AE" sz="8800" b="1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الضوء </a:t>
            </a:r>
          </a:p>
          <a:p>
            <a:pPr algn="ctr" defTabSz="685800" rtl="1">
              <a:defRPr/>
            </a:pPr>
            <a:r>
              <a:rPr lang="ar-AE" sz="8800" b="1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 </a:t>
            </a:r>
          </a:p>
          <a:p>
            <a:pPr algn="ctr" defTabSz="685800" rtl="1">
              <a:defRPr/>
            </a:pPr>
            <a:r>
              <a:rPr lang="ar-AE" sz="8800" b="1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الرؤية</a:t>
            </a:r>
          </a:p>
        </p:txBody>
      </p:sp>
      <p:pic>
        <p:nvPicPr>
          <p:cNvPr id="19" name="Picture 2" descr="أجمل صور عيد الفطر المبهجة 2019">
            <a:extLst>
              <a:ext uri="{FF2B5EF4-FFF2-40B4-BE49-F238E27FC236}">
                <a16:creationId xmlns:a16="http://schemas.microsoft.com/office/drawing/2014/main" id="{F67742DC-579C-476E-958C-05BBE36E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1" y="5188995"/>
            <a:ext cx="2125492" cy="1666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في 2015.. العالم يحتفل بالضوء وابن الهيثم | العالم الإسلامي أخبار | الجزيرة  نت">
            <a:extLst>
              <a:ext uri="{FF2B5EF4-FFF2-40B4-BE49-F238E27FC236}">
                <a16:creationId xmlns:a16="http://schemas.microsoft.com/office/drawing/2014/main" id="{98932AD0-5D64-406A-8497-62AA58B95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" y="147260"/>
            <a:ext cx="275375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02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أجمل صور عيد الفطر المبهجة 2019">
            <a:extLst>
              <a:ext uri="{FF2B5EF4-FFF2-40B4-BE49-F238E27FC236}">
                <a16:creationId xmlns:a16="http://schemas.microsoft.com/office/drawing/2014/main" id="{387EAEA3-9FDA-4617-B0E8-A7EAC3EF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" y="5123543"/>
            <a:ext cx="1845516" cy="1666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0F673-17D1-4F1C-8274-97261ECF1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80" t="18148" r="13478" b="71168"/>
          <a:stretch/>
        </p:blipFill>
        <p:spPr>
          <a:xfrm>
            <a:off x="8295861" y="516835"/>
            <a:ext cx="3299791" cy="834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22CA9-AB02-4670-B16D-633C05F2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09" t="31935" r="13478" b="13992"/>
          <a:stretch/>
        </p:blipFill>
        <p:spPr>
          <a:xfrm>
            <a:off x="596348" y="516835"/>
            <a:ext cx="7414591" cy="4608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440E7E-B386-4665-B25D-99CE4186D2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38" t="24808" r="18885" b="25279"/>
          <a:stretch/>
        </p:blipFill>
        <p:spPr>
          <a:xfrm>
            <a:off x="8010939" y="1617785"/>
            <a:ext cx="3584713" cy="4895557"/>
          </a:xfrm>
          <a:prstGeom prst="rect">
            <a:avLst/>
          </a:prstGeom>
        </p:spPr>
      </p:pic>
      <p:pic>
        <p:nvPicPr>
          <p:cNvPr id="11" name="Picture 4" descr="الحسن بن الهيثم : الرجل الذي اكتشف كيف نرى - عالم المعرفة">
            <a:extLst>
              <a:ext uri="{FF2B5EF4-FFF2-40B4-BE49-F238E27FC236}">
                <a16:creationId xmlns:a16="http://schemas.microsoft.com/office/drawing/2014/main" id="{081AD75D-FD2C-4E8E-8C13-AD2C3A90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472" y="4740965"/>
            <a:ext cx="3882682" cy="189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82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أجمل صور عيد الفطر المبهجة 2019">
            <a:extLst>
              <a:ext uri="{FF2B5EF4-FFF2-40B4-BE49-F238E27FC236}">
                <a16:creationId xmlns:a16="http://schemas.microsoft.com/office/drawing/2014/main" id="{387EAEA3-9FDA-4617-B0E8-A7EAC3EF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" y="5123543"/>
            <a:ext cx="2125492" cy="1666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292654-47D3-4A68-A73C-218381C29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5" t="24398" r="18423" b="28605"/>
          <a:stretch/>
        </p:blipFill>
        <p:spPr>
          <a:xfrm>
            <a:off x="3502854" y="393896"/>
            <a:ext cx="8131126" cy="3221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DFAEA-452C-41AD-B466-B35472F52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54" t="16804" r="19231" b="10750"/>
          <a:stretch/>
        </p:blipFill>
        <p:spPr>
          <a:xfrm>
            <a:off x="2179114" y="2748576"/>
            <a:ext cx="6217920" cy="3919510"/>
          </a:xfrm>
          <a:prstGeom prst="rect">
            <a:avLst/>
          </a:prstGeom>
        </p:spPr>
      </p:pic>
      <p:pic>
        <p:nvPicPr>
          <p:cNvPr id="7170" name="Picture 2" descr="التنويري – Altanweeri ابن الهيثم.. الشخصيَّة المحوريَّة في تاريخ البصريّات  - التنويري - Altanweeri">
            <a:extLst>
              <a:ext uri="{FF2B5EF4-FFF2-40B4-BE49-F238E27FC236}">
                <a16:creationId xmlns:a16="http://schemas.microsoft.com/office/drawing/2014/main" id="{2D081288-1736-45ED-B6B3-01E5FD98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13" y="542926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الحسن بن الهيثم : الرجل الذي اكتشف كيف نرى - عالم المعرفة">
            <a:extLst>
              <a:ext uri="{FF2B5EF4-FFF2-40B4-BE49-F238E27FC236}">
                <a16:creationId xmlns:a16="http://schemas.microsoft.com/office/drawing/2014/main" id="{2AEF78D9-E0CF-43CE-A81F-09CFE8B7E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695" y="435639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252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B44F23-B980-4A2F-9419-62A07666679B}"/>
              </a:ext>
            </a:extLst>
          </p:cNvPr>
          <p:cNvSpPr/>
          <p:nvPr/>
        </p:nvSpPr>
        <p:spPr>
          <a:xfrm>
            <a:off x="9435548" y="4086872"/>
            <a:ext cx="2199178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الضوء </a:t>
            </a:r>
          </a:p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يسير في خطوط </a:t>
            </a:r>
            <a:r>
              <a:rPr lang="ar-AE" sz="3600" b="1" dirty="0">
                <a:solidFill>
                  <a:srgbClr val="4810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مستقيمة</a:t>
            </a:r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BF1AAD-94CA-4616-83B9-08BDDB431819}"/>
              </a:ext>
            </a:extLst>
          </p:cNvPr>
          <p:cNvSpPr/>
          <p:nvPr/>
        </p:nvSpPr>
        <p:spPr>
          <a:xfrm>
            <a:off x="6611966" y="4086872"/>
            <a:ext cx="2605896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ينعكس </a:t>
            </a:r>
          </a:p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الضوء عندما </a:t>
            </a:r>
          </a:p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يسقط علي سطح لامع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866A5E-A805-4E1C-A632-3F86EA0719BE}"/>
              </a:ext>
            </a:extLst>
          </p:cNvPr>
          <p:cNvSpPr/>
          <p:nvPr/>
        </p:nvSpPr>
        <p:spPr>
          <a:xfrm>
            <a:off x="3476298" y="4006516"/>
            <a:ext cx="2425624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ينكسر </a:t>
            </a:r>
          </a:p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الضوء عندما </a:t>
            </a:r>
          </a:p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ينتقل من</a:t>
            </a:r>
          </a:p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 وسط لآخر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93FF340-027A-454C-825C-E38A6496EBCA}"/>
              </a:ext>
            </a:extLst>
          </p:cNvPr>
          <p:cNvSpPr/>
          <p:nvPr/>
        </p:nvSpPr>
        <p:spPr>
          <a:xfrm>
            <a:off x="3165563" y="449422"/>
            <a:ext cx="68928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إنجازات ابن الهيثم في الضوء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47" y="1667162"/>
            <a:ext cx="2041935" cy="21351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C6866A5E-A805-4E1C-A632-3F86EA0719BE}"/>
              </a:ext>
            </a:extLst>
          </p:cNvPr>
          <p:cNvSpPr/>
          <p:nvPr/>
        </p:nvSpPr>
        <p:spPr>
          <a:xfrm>
            <a:off x="340630" y="4006516"/>
            <a:ext cx="2425624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القمر يعكس</a:t>
            </a:r>
          </a:p>
          <a:p>
            <a:pPr algn="ctr"/>
            <a:r>
              <a:rPr lang="ar-AE" sz="3600" b="1" dirty="0">
                <a:latin typeface="Calibri" panose="020F0502020204030204" pitchFamily="34" charset="0"/>
                <a:cs typeface="Calibri" panose="020F0502020204030204" pitchFamily="34" charset="0"/>
              </a:rPr>
              <a:t> ضوء الشمس الساقط علي الأرض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نتيجة بحث الصور عن الحسن بن الهيث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2123132" cy="159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4"/>
          <a:srcRect l="26376" t="50000" r="57087" b="37400"/>
          <a:stretch/>
        </p:blipFill>
        <p:spPr>
          <a:xfrm>
            <a:off x="642558" y="1716056"/>
            <a:ext cx="1899777" cy="20747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5"/>
          <a:srcRect l="5365" t="47960" r="74999" b="33373"/>
          <a:stretch/>
        </p:blipFill>
        <p:spPr>
          <a:xfrm>
            <a:off x="9613525" y="1712986"/>
            <a:ext cx="1950399" cy="2016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07" y="1598211"/>
            <a:ext cx="2219515" cy="21926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55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BBD6CC5-A4C2-4F04-AF4A-D4FBE1E1F6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" y="1059"/>
            <a:ext cx="12409435" cy="680548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EFFB92-C510-4207-B624-4C5B8E630970}"/>
              </a:ext>
            </a:extLst>
          </p:cNvPr>
          <p:cNvSpPr/>
          <p:nvPr/>
        </p:nvSpPr>
        <p:spPr>
          <a:xfrm>
            <a:off x="8671526" y="82703"/>
            <a:ext cx="3283766" cy="659419"/>
          </a:xfrm>
          <a:prstGeom prst="round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البحث والاستكشاف</a:t>
            </a:r>
            <a:endParaRPr lang="en-US" sz="3200" b="1" dirty="0">
              <a:solidFill>
                <a:schemeClr val="tx1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Wall, Note, Paper, Pin, Yellow, Notes, Free, Book, - Post It Note Clip Art  - Free Transparent PNG Clipart Images Download">
            <a:extLst>
              <a:ext uri="{FF2B5EF4-FFF2-40B4-BE49-F238E27FC236}">
                <a16:creationId xmlns:a16="http://schemas.microsoft.com/office/drawing/2014/main" id="{CA2686F0-503D-441F-9BD4-AAD737FF4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3390" y="78130"/>
            <a:ext cx="9269669" cy="537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974B79C0-0D80-49E1-8547-1261C008E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" y="1715819"/>
            <a:ext cx="2379292" cy="874320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gradFill rotWithShape="0">
            <a:gsLst>
              <a:gs pos="0">
                <a:srgbClr val="34561F"/>
              </a:gs>
              <a:gs pos="100000">
                <a:srgbClr val="99C97B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13" name="Freeform 22">
            <a:extLst>
              <a:ext uri="{FF2B5EF4-FFF2-40B4-BE49-F238E27FC236}">
                <a16:creationId xmlns:a16="http://schemas.microsoft.com/office/drawing/2014/main" id="{1ECED66F-B3ED-4304-8E24-40C68BD6D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465" y="876957"/>
            <a:ext cx="2379292" cy="2552043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gradFill rotWithShape="0">
            <a:gsLst>
              <a:gs pos="0">
                <a:srgbClr val="34561F"/>
              </a:gs>
              <a:gs pos="100000">
                <a:srgbClr val="99C97B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370694CC-91E2-4333-AF88-19BBF4F30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7" y="1053522"/>
            <a:ext cx="1955345" cy="2070877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15" name="Text Box 24">
            <a:extLst>
              <a:ext uri="{FF2B5EF4-FFF2-40B4-BE49-F238E27FC236}">
                <a16:creationId xmlns:a16="http://schemas.microsoft.com/office/drawing/2014/main" id="{06B0650F-3516-4F0A-9F28-3D9CDD664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745" y="1416885"/>
            <a:ext cx="1644199" cy="134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59" tIns="28983" rIns="67659" bIns="67659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/>
            <a:r>
              <a:rPr lang="ar-AE" sz="2800" b="1" dirty="0">
                <a:ln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البحث</a:t>
            </a:r>
          </a:p>
          <a:p>
            <a:pPr algn="ctr"/>
            <a:r>
              <a:rPr lang="ar-AE" sz="2800" b="1" dirty="0">
                <a:ln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من الانترنت</a:t>
            </a:r>
            <a:endParaRPr lang="ar-AE" sz="28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5B6ADF-9F89-4E78-BA4C-F39EAF1C50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77" t="66068" r="44432" b="24230"/>
          <a:stretch/>
        </p:blipFill>
        <p:spPr>
          <a:xfrm>
            <a:off x="3384672" y="5560377"/>
            <a:ext cx="6239208" cy="998276"/>
          </a:xfrm>
          <a:prstGeom prst="rect">
            <a:avLst/>
          </a:prstGeom>
        </p:spPr>
      </p:pic>
      <p:pic>
        <p:nvPicPr>
          <p:cNvPr id="18" name="Picture 4" descr="نتيجة بحث الصور عن down clipart gif">
            <a:extLst>
              <a:ext uri="{FF2B5EF4-FFF2-40B4-BE49-F238E27FC236}">
                <a16:creationId xmlns:a16="http://schemas.microsoft.com/office/drawing/2014/main" id="{4F91D69D-D5BE-409C-8EE9-9D0950E78A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9625">
            <a:off x="7297406" y="4542189"/>
            <a:ext cx="897269" cy="145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B2F89E0-6816-43D9-BDF3-D9B72DFBEB16}"/>
              </a:ext>
            </a:extLst>
          </p:cNvPr>
          <p:cNvSpPr/>
          <p:nvPr/>
        </p:nvSpPr>
        <p:spPr>
          <a:xfrm>
            <a:off x="3903134" y="1033661"/>
            <a:ext cx="70755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ابحث...</a:t>
            </a:r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ar-AE" sz="54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في محرك البحث عن </a:t>
            </a:r>
          </a:p>
          <a:p>
            <a:pPr algn="ctr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أشهر كتب </a:t>
            </a:r>
          </a:p>
          <a:p>
            <a:pPr algn="ctr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الحسن بن الهيثم....</a:t>
            </a:r>
          </a:p>
        </p:txBody>
      </p:sp>
      <p:pic>
        <p:nvPicPr>
          <p:cNvPr id="20" name="Picture 2" descr="بطاقات الأشخاص .. ميزة جديد من جوجل تجعلك تظهر في نتائج البحث - الوطن  الخليجية">
            <a:extLst>
              <a:ext uri="{FF2B5EF4-FFF2-40B4-BE49-F238E27FC236}">
                <a16:creationId xmlns:a16="http://schemas.microsoft.com/office/drawing/2014/main" id="{8DBEED0A-B1A0-4A71-8B8F-CD8F28DC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" y="3352030"/>
            <a:ext cx="2847975" cy="24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نتيجة بحث الصور عن down clipart gif">
            <a:extLst>
              <a:ext uri="{FF2B5EF4-FFF2-40B4-BE49-F238E27FC236}">
                <a16:creationId xmlns:a16="http://schemas.microsoft.com/office/drawing/2014/main" id="{57628F4D-ACB2-4480-BDC9-6EF7BDCD8E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6777">
            <a:off x="3044279" y="2310038"/>
            <a:ext cx="672952" cy="180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60 ثانية">
            <a:hlinkClick r:id="" action="ppaction://media"/>
            <a:extLst>
              <a:ext uri="{FF2B5EF4-FFF2-40B4-BE49-F238E27FC236}">
                <a16:creationId xmlns:a16="http://schemas.microsoft.com/office/drawing/2014/main" id="{408B1D59-52EF-4CE8-BC22-1D6D47C72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50663" y="5743664"/>
            <a:ext cx="1989047" cy="1093976"/>
          </a:xfrm>
          <a:prstGeom prst="rect">
            <a:avLst/>
          </a:prstGeom>
        </p:spPr>
      </p:pic>
      <p:sp>
        <p:nvSpPr>
          <p:cNvPr id="23" name="مربع نص 5">
            <a:extLst>
              <a:ext uri="{FF2B5EF4-FFF2-40B4-BE49-F238E27FC236}">
                <a16:creationId xmlns:a16="http://schemas.microsoft.com/office/drawing/2014/main" id="{7FE97561-E8B5-49CD-905F-C112EC02C628}"/>
              </a:ext>
            </a:extLst>
          </p:cNvPr>
          <p:cNvSpPr txBox="1"/>
          <p:nvPr/>
        </p:nvSpPr>
        <p:spPr>
          <a:xfrm>
            <a:off x="158782" y="5560377"/>
            <a:ext cx="3118064" cy="118491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088" tIns="38088" rIns="38088" bIns="38088" numCol="1" spcCol="38100" rtlCol="1" anchor="ctr">
            <a:spAutoFit/>
          </a:bodyPr>
          <a:lstStyle/>
          <a:p>
            <a:pPr algn="ctr" rtl="1" hangingPunct="0"/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هيا شاركنا انجازك يا متميز...</a:t>
            </a:r>
          </a:p>
          <a:p>
            <a:pPr algn="ctr" rtl="1" hangingPunct="0"/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 </a:t>
            </a:r>
            <a:r>
              <a:rPr lang="ar-AE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في قسم الدردشة </a:t>
            </a:r>
          </a:p>
          <a:p>
            <a:pPr algn="ctr" defTabSz="685600" rtl="1" hangingPunct="0"/>
            <a:r>
              <a:rPr lang="ar-AE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والأول سيحصل على وسام</a:t>
            </a:r>
          </a:p>
        </p:txBody>
      </p:sp>
    </p:spTree>
    <p:extLst>
      <p:ext uri="{BB962C8B-B14F-4D97-AF65-F5344CB8AC3E}">
        <p14:creationId xmlns:p14="http://schemas.microsoft.com/office/powerpoint/2010/main" val="74137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9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3D35AB-1DDC-4E21-A0B0-F61B5B9D6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77" t="19884" r="13116" b="7260"/>
          <a:stretch/>
        </p:blipFill>
        <p:spPr>
          <a:xfrm>
            <a:off x="168812" y="385103"/>
            <a:ext cx="11465170" cy="60877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DDEBB4-1D07-45A6-A73C-B0946FAA5600}"/>
              </a:ext>
            </a:extLst>
          </p:cNvPr>
          <p:cNvSpPr/>
          <p:nvPr/>
        </p:nvSpPr>
        <p:spPr>
          <a:xfrm>
            <a:off x="7890548" y="3128737"/>
            <a:ext cx="3123028" cy="7737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المناظر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FE3EC7-E5C4-48BA-8D2E-752878DE5C85}"/>
              </a:ext>
            </a:extLst>
          </p:cNvPr>
          <p:cNvSpPr/>
          <p:nvPr/>
        </p:nvSpPr>
        <p:spPr>
          <a:xfrm>
            <a:off x="3061253" y="901148"/>
            <a:ext cx="1908314" cy="9541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صفحة رقم 83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793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A13BD-5073-4E9E-AA18-E47C0DBAC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4" t="21730" r="13923" b="18139"/>
          <a:stretch/>
        </p:blipFill>
        <p:spPr>
          <a:xfrm>
            <a:off x="3541186" y="1575581"/>
            <a:ext cx="8131127" cy="5092504"/>
          </a:xfrm>
          <a:prstGeom prst="rect">
            <a:avLst/>
          </a:prstGeom>
        </p:spPr>
      </p:pic>
      <p:pic>
        <p:nvPicPr>
          <p:cNvPr id="8194" name="Picture 2" descr="ابن الهيثم مؤسس علم الطبيعة في العصور الوسطى – موقع مجلة حراء، مجلة علمية  فكرية أدبية ثقافية">
            <a:extLst>
              <a:ext uri="{FF2B5EF4-FFF2-40B4-BE49-F238E27FC236}">
                <a16:creationId xmlns:a16="http://schemas.microsoft.com/office/drawing/2014/main" id="{B3949FF7-C6A0-4D5C-B70C-74468D97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471268"/>
            <a:ext cx="3868957" cy="231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E87DAF-8B36-4A79-B03D-A19E2EE21E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69" t="30349" r="14962" b="46255"/>
          <a:stretch/>
        </p:blipFill>
        <p:spPr>
          <a:xfrm>
            <a:off x="6928097" y="471268"/>
            <a:ext cx="4541762" cy="9917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F8977B-9191-4C7D-9712-983967AD7FBE}"/>
              </a:ext>
            </a:extLst>
          </p:cNvPr>
          <p:cNvSpPr/>
          <p:nvPr/>
        </p:nvSpPr>
        <p:spPr>
          <a:xfrm>
            <a:off x="8566408" y="5739415"/>
            <a:ext cx="1982322" cy="7737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انعكاس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41EFB6-5819-440F-8A20-6E01F4712265}"/>
              </a:ext>
            </a:extLst>
          </p:cNvPr>
          <p:cNvSpPr/>
          <p:nvPr/>
        </p:nvSpPr>
        <p:spPr>
          <a:xfrm>
            <a:off x="4213070" y="5725551"/>
            <a:ext cx="1982322" cy="7737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انكسار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35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6AEB0-CF83-4263-883C-B294E8588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8" r="28346" b="66997"/>
          <a:stretch/>
        </p:blipFill>
        <p:spPr>
          <a:xfrm>
            <a:off x="1784744" y="0"/>
            <a:ext cx="9467557" cy="1783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BE2D8D-6534-42DF-A913-E18C08506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86" t="8653" r="12216" b="-1"/>
          <a:stretch/>
        </p:blipFill>
        <p:spPr>
          <a:xfrm>
            <a:off x="6288258" y="1542042"/>
            <a:ext cx="5343379" cy="487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أجمل صور عيد الفطر المبهجة 2019">
            <a:extLst>
              <a:ext uri="{FF2B5EF4-FFF2-40B4-BE49-F238E27FC236}">
                <a16:creationId xmlns:a16="http://schemas.microsoft.com/office/drawing/2014/main" id="{91FD7364-9E92-4094-84BB-787506D10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0525" cy="18122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3">
            <a:extLst>
              <a:ext uri="{FF2B5EF4-FFF2-40B4-BE49-F238E27FC236}">
                <a16:creationId xmlns:a16="http://schemas.microsoft.com/office/drawing/2014/main" id="{A645F4C0-E772-4FB5-9E24-AF2CA2788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0" y="1841435"/>
            <a:ext cx="5792563" cy="457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5788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266066-6294-4DEF-BA33-7FB550C73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23"/>
          <a:stretch/>
        </p:blipFill>
        <p:spPr>
          <a:xfrm>
            <a:off x="14207" y="72375"/>
            <a:ext cx="12192000" cy="6659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AA7DE-35FD-44FF-AA01-F150FF49D12A}"/>
              </a:ext>
            </a:extLst>
          </p:cNvPr>
          <p:cNvSpPr txBox="1"/>
          <p:nvPr/>
        </p:nvSpPr>
        <p:spPr>
          <a:xfrm>
            <a:off x="3458817" y="1418842"/>
            <a:ext cx="427010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cs typeface="Far.Casablanca" panose="00000400000000000000" pitchFamily="2" charset="-78"/>
              </a:rPr>
              <a:t>التقييم البنائي</a:t>
            </a:r>
            <a:endParaRPr lang="en-US" sz="6000" dirty="0">
              <a:cs typeface="Far.Casablanca" panose="00000400000000000000" pitchFamily="2" charset="-78"/>
            </a:endParaRPr>
          </a:p>
          <a:p>
            <a:pPr algn="ctr"/>
            <a:r>
              <a:rPr lang="ar-AE" sz="6000" dirty="0">
                <a:cs typeface="Far.Casablanca" panose="00000400000000000000" pitchFamily="2" charset="-78"/>
              </a:rPr>
              <a:t>كنوز المعارف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66ADC1-44FF-48D6-8D8A-3937C47E2A9B}"/>
              </a:ext>
            </a:extLst>
          </p:cNvPr>
          <p:cNvGrpSpPr/>
          <p:nvPr/>
        </p:nvGrpSpPr>
        <p:grpSpPr>
          <a:xfrm>
            <a:off x="3578801" y="1643270"/>
            <a:ext cx="4150116" cy="4277757"/>
            <a:chOff x="4020942" y="2165053"/>
            <a:chExt cx="4150116" cy="4060626"/>
          </a:xfrm>
        </p:grpSpPr>
        <p:pic>
          <p:nvPicPr>
            <p:cNvPr id="7" name="Picture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3E44BFA-D07C-4B48-A208-12DEEDBD6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942" y="2165053"/>
              <a:ext cx="4150116" cy="4060626"/>
            </a:xfrm>
            <a:prstGeom prst="rect">
              <a:avLst/>
            </a:prstGeom>
          </p:spPr>
        </p:pic>
        <p:sp>
          <p:nvSpPr>
            <p:cNvPr id="8" name="TextBox 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D3B7621-73A7-47C2-B03E-24F94F4735E3}"/>
                </a:ext>
              </a:extLst>
            </p:cNvPr>
            <p:cNvSpPr txBox="1"/>
            <p:nvPr/>
          </p:nvSpPr>
          <p:spPr>
            <a:xfrm>
              <a:off x="5240142" y="4381044"/>
              <a:ext cx="21058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8000" dirty="0">
                  <a:cs typeface="Far.Casablanca" panose="00000400000000000000" pitchFamily="2" charset="-78"/>
                </a:rPr>
                <a:t>ابدأ</a:t>
              </a:r>
            </a:p>
          </p:txBody>
        </p:sp>
      </p:grpSp>
      <p:pic>
        <p:nvPicPr>
          <p:cNvPr id="1028" name="Picture 4" descr="نتيجة بحث الصور عن Treasure gif transparent background">
            <a:extLst>
              <a:ext uri="{FF2B5EF4-FFF2-40B4-BE49-F238E27FC236}">
                <a16:creationId xmlns:a16="http://schemas.microsoft.com/office/drawing/2014/main" id="{00B86579-21F7-4D87-82A4-3846D7C12B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00" y="1368960"/>
            <a:ext cx="3883601" cy="34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5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355"/>
    </mc:Choice>
    <mc:Fallback xmlns="">
      <p:transition spd="slow" advTm="176735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7EC0D51-7BA0-43F7-B0FB-A7B9CBAA55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b="7523"/>
          <a:stretch/>
        </p:blipFill>
        <p:spPr>
          <a:xfrm>
            <a:off x="0" y="-289875"/>
            <a:ext cx="12192000" cy="7147875"/>
          </a:xfrm>
          <a:prstGeom prst="rect">
            <a:avLst/>
          </a:prstGeom>
        </p:spPr>
      </p:pic>
      <p:pic>
        <p:nvPicPr>
          <p:cNvPr id="18" name="صندوق خطأ 1">
            <a:extLst>
              <a:ext uri="{FF2B5EF4-FFF2-40B4-BE49-F238E27FC236}">
                <a16:creationId xmlns:a16="http://schemas.microsoft.com/office/drawing/2014/main" id="{A139F6E9-2AD7-4D01-A1CF-1F7B51A7D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252497" y="2266156"/>
            <a:ext cx="3671378" cy="3534233"/>
          </a:xfrm>
          <a:prstGeom prst="rect">
            <a:avLst/>
          </a:prstGeom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F4D5DE5F-E6B0-4051-9710-C4BFF6170652}"/>
              </a:ext>
            </a:extLst>
          </p:cNvPr>
          <p:cNvSpPr/>
          <p:nvPr/>
        </p:nvSpPr>
        <p:spPr>
          <a:xfrm>
            <a:off x="2237394" y="432995"/>
            <a:ext cx="7933508" cy="1249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دون ابن الهيثم نظرياته في كتاب...</a:t>
            </a:r>
          </a:p>
        </p:txBody>
      </p:sp>
      <p:pic>
        <p:nvPicPr>
          <p:cNvPr id="4" name="صندوق صح">
            <a:extLst>
              <a:ext uri="{FF2B5EF4-FFF2-40B4-BE49-F238E27FC236}">
                <a16:creationId xmlns:a16="http://schemas.microsoft.com/office/drawing/2014/main" id="{FCE7D60C-8591-4FE2-82D6-973EC5DEB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49" y="2354789"/>
            <a:ext cx="4030638" cy="3582789"/>
          </a:xfrm>
          <a:prstGeom prst="rect">
            <a:avLst/>
          </a:prstGeom>
        </p:spPr>
      </p:pic>
      <p:pic>
        <p:nvPicPr>
          <p:cNvPr id="14" name="صندوق خطأ 2">
            <a:extLst>
              <a:ext uri="{FF2B5EF4-FFF2-40B4-BE49-F238E27FC236}">
                <a16:creationId xmlns:a16="http://schemas.microsoft.com/office/drawing/2014/main" id="{1CB7AC20-8009-40CD-A8E9-60CEC85BB0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3498259" y="2259183"/>
            <a:ext cx="3671378" cy="3534233"/>
          </a:xfrm>
          <a:prstGeom prst="rect">
            <a:avLst/>
          </a:prstGeom>
        </p:spPr>
      </p:pic>
      <p:grpSp>
        <p:nvGrpSpPr>
          <p:cNvPr id="19" name="خطأ 2">
            <a:extLst>
              <a:ext uri="{FF2B5EF4-FFF2-40B4-BE49-F238E27FC236}">
                <a16:creationId xmlns:a16="http://schemas.microsoft.com/office/drawing/2014/main" id="{6199BA1F-BC2C-470E-AEAD-09CC1D8FD44E}"/>
              </a:ext>
            </a:extLst>
          </p:cNvPr>
          <p:cNvGrpSpPr/>
          <p:nvPr/>
        </p:nvGrpSpPr>
        <p:grpSpPr>
          <a:xfrm>
            <a:off x="389299" y="3095896"/>
            <a:ext cx="3108960" cy="2697520"/>
            <a:chOff x="927463" y="3095896"/>
            <a:chExt cx="3108960" cy="2697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F5C82F-C8B2-4259-AC50-DCAA153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927463" y="3095896"/>
              <a:ext cx="3108960" cy="2697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36E04-B1A6-4E98-94C0-EFDCD2F261AE}"/>
                </a:ext>
              </a:extLst>
            </p:cNvPr>
            <p:cNvSpPr txBox="1"/>
            <p:nvPr/>
          </p:nvSpPr>
          <p:spPr>
            <a:xfrm>
              <a:off x="1335887" y="3388093"/>
              <a:ext cx="21230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AE" dirty="0"/>
                <a:t>الضوء</a:t>
              </a:r>
            </a:p>
          </p:txBody>
        </p:sp>
      </p:grpSp>
      <p:grpSp>
        <p:nvGrpSpPr>
          <p:cNvPr id="22" name="خطأ 1">
            <a:extLst>
              <a:ext uri="{FF2B5EF4-FFF2-40B4-BE49-F238E27FC236}">
                <a16:creationId xmlns:a16="http://schemas.microsoft.com/office/drawing/2014/main" id="{8B2FAF24-4175-4A28-9204-5A6FB541E272}"/>
              </a:ext>
            </a:extLst>
          </p:cNvPr>
          <p:cNvGrpSpPr/>
          <p:nvPr/>
        </p:nvGrpSpPr>
        <p:grpSpPr>
          <a:xfrm>
            <a:off x="3668078" y="3095896"/>
            <a:ext cx="3108960" cy="2697520"/>
            <a:chOff x="4206242" y="3095896"/>
            <a:chExt cx="3108960" cy="2697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083AF-BAC0-493E-BF3B-07E520E9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4206242" y="3095896"/>
              <a:ext cx="3108960" cy="2697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3ABB2-C369-45A0-AD9E-55CD29959828}"/>
                </a:ext>
              </a:extLst>
            </p:cNvPr>
            <p:cNvSpPr txBox="1"/>
            <p:nvPr/>
          </p:nvSpPr>
          <p:spPr>
            <a:xfrm>
              <a:off x="4724090" y="3383027"/>
              <a:ext cx="20629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AE" dirty="0"/>
                <a:t>العلوم</a:t>
              </a:r>
            </a:p>
          </p:txBody>
        </p:sp>
      </p:grpSp>
      <p:grpSp>
        <p:nvGrpSpPr>
          <p:cNvPr id="23" name="صح">
            <a:extLst>
              <a:ext uri="{FF2B5EF4-FFF2-40B4-BE49-F238E27FC236}">
                <a16:creationId xmlns:a16="http://schemas.microsoft.com/office/drawing/2014/main" id="{F34B2F92-568D-4760-A82A-23DCCD804138}"/>
              </a:ext>
            </a:extLst>
          </p:cNvPr>
          <p:cNvGrpSpPr/>
          <p:nvPr/>
        </p:nvGrpSpPr>
        <p:grpSpPr>
          <a:xfrm>
            <a:off x="7066794" y="3095896"/>
            <a:ext cx="3626704" cy="2697520"/>
            <a:chOff x="7604958" y="3095896"/>
            <a:chExt cx="3626704" cy="26975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F9F163-21E5-4401-BAAA-D5D110B1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7824653" y="3095896"/>
              <a:ext cx="3108960" cy="26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356F3-6DCA-48B5-833D-01C8D50D9143}"/>
                </a:ext>
              </a:extLst>
            </p:cNvPr>
            <p:cNvSpPr txBox="1"/>
            <p:nvPr/>
          </p:nvSpPr>
          <p:spPr>
            <a:xfrm>
              <a:off x="7604958" y="3304373"/>
              <a:ext cx="36267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AE" dirty="0"/>
                <a:t>المناظر</a:t>
              </a:r>
            </a:p>
          </p:txBody>
        </p:sp>
      </p:grpSp>
      <p:grpSp>
        <p:nvGrpSpPr>
          <p:cNvPr id="27" name="العودة">
            <a:extLst>
              <a:ext uri="{FF2B5EF4-FFF2-40B4-BE49-F238E27FC236}">
                <a16:creationId xmlns:a16="http://schemas.microsoft.com/office/drawing/2014/main" id="{67A4337A-CE8F-4956-9F9E-BC3F01A1740E}"/>
              </a:ext>
            </a:extLst>
          </p:cNvPr>
          <p:cNvGrpSpPr/>
          <p:nvPr/>
        </p:nvGrpSpPr>
        <p:grpSpPr>
          <a:xfrm rot="20595827">
            <a:off x="28175" y="-111966"/>
            <a:ext cx="1789611" cy="2159205"/>
            <a:chOff x="-1068" y="-154985"/>
            <a:chExt cx="1789611" cy="2159205"/>
          </a:xfrm>
        </p:grpSpPr>
        <p:pic>
          <p:nvPicPr>
            <p:cNvPr id="3074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6D9565-1AAB-4EB6-802C-6039ED9AE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" y="-154985"/>
              <a:ext cx="1789611" cy="215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50C18-3B84-4C17-B9A4-006BAF9CD659}"/>
                </a:ext>
              </a:extLst>
            </p:cNvPr>
            <p:cNvSpPr txBox="1"/>
            <p:nvPr/>
          </p:nvSpPr>
          <p:spPr>
            <a:xfrm>
              <a:off x="420483" y="449184"/>
              <a:ext cx="1321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Far.Casablanca" panose="00000400000000000000" pitchFamily="2" charset="-78"/>
                </a:rPr>
                <a:t>التالي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7955FCA-4248-42D9-AA98-2D3C99146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37" y="236491"/>
            <a:ext cx="3108959" cy="3796782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B275FA5-C4BA-403E-A04C-8BB7AD92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1722">
            <a:off x="1503627" y="482542"/>
            <a:ext cx="1169117" cy="18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22C76D1-261D-48A7-90FB-24FF6652FDB7}"/>
              </a:ext>
            </a:extLst>
          </p:cNvPr>
          <p:cNvSpPr/>
          <p:nvPr/>
        </p:nvSpPr>
        <p:spPr>
          <a:xfrm>
            <a:off x="220925" y="6234103"/>
            <a:ext cx="6773433" cy="54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875C83-CF3C-45B6-A840-087540961171}"/>
              </a:ext>
            </a:extLst>
          </p:cNvPr>
          <p:cNvSpPr/>
          <p:nvPr/>
        </p:nvSpPr>
        <p:spPr>
          <a:xfrm>
            <a:off x="317176" y="6302340"/>
            <a:ext cx="6580929" cy="4059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040F3F9-A2ED-4281-9497-BF7E170D204D}"/>
              </a:ext>
            </a:extLst>
          </p:cNvPr>
          <p:cNvSpPr/>
          <p:nvPr/>
        </p:nvSpPr>
        <p:spPr>
          <a:xfrm>
            <a:off x="7269360" y="5943600"/>
            <a:ext cx="914400" cy="914400"/>
          </a:xfrm>
          <a:prstGeom prst="ellipse">
            <a:avLst/>
          </a:prstGeom>
          <a:solidFill>
            <a:srgbClr val="F9C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cs typeface="Far.Casablanca" panose="00000400000000000000" pitchFamily="2" charset="-78"/>
              </a:rPr>
              <a:t>ابدأ الوقت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B0CF44-BBAF-4EAA-BBAA-57D8AD666E74}"/>
              </a:ext>
            </a:extLst>
          </p:cNvPr>
          <p:cNvSpPr/>
          <p:nvPr/>
        </p:nvSpPr>
        <p:spPr>
          <a:xfrm>
            <a:off x="3260449" y="3083896"/>
            <a:ext cx="4006326" cy="608395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latin typeface="Dubai Medium" panose="020B0603030403030204" pitchFamily="34" charset="-78"/>
                <a:cs typeface="Far.Casablanca" panose="00000400000000000000" pitchFamily="2" charset="-78"/>
              </a:rPr>
              <a:t>انتهى الوقت!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6FC929E9-EB88-40C9-99EA-B546FC341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1722">
            <a:off x="100469" y="1129552"/>
            <a:ext cx="1169117" cy="18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73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5B39C9C-4B05-4C38-91C3-860535B139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b="7523"/>
          <a:stretch/>
        </p:blipFill>
        <p:spPr>
          <a:xfrm>
            <a:off x="0" y="-289875"/>
            <a:ext cx="12192000" cy="7147875"/>
          </a:xfrm>
          <a:prstGeom prst="rect">
            <a:avLst/>
          </a:prstGeom>
        </p:spPr>
      </p:pic>
      <p:pic>
        <p:nvPicPr>
          <p:cNvPr id="18" name="صندوق خطأ 1">
            <a:extLst>
              <a:ext uri="{FF2B5EF4-FFF2-40B4-BE49-F238E27FC236}">
                <a16:creationId xmlns:a16="http://schemas.microsoft.com/office/drawing/2014/main" id="{A139F6E9-2AD7-4D01-A1CF-1F7B51A7D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7203043" y="2259182"/>
            <a:ext cx="3671378" cy="3534233"/>
          </a:xfrm>
          <a:prstGeom prst="rect">
            <a:avLst/>
          </a:prstGeom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F4D5DE5F-E6B0-4051-9710-C4BFF6170652}"/>
              </a:ext>
            </a:extLst>
          </p:cNvPr>
          <p:cNvSpPr/>
          <p:nvPr/>
        </p:nvSpPr>
        <p:spPr>
          <a:xfrm>
            <a:off x="2325907" y="439968"/>
            <a:ext cx="7933508" cy="1249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درس ابن الهيثم العين و أطلق عليها أسماء متعددة منها...</a:t>
            </a:r>
          </a:p>
        </p:txBody>
      </p:sp>
      <p:pic>
        <p:nvPicPr>
          <p:cNvPr id="4" name="صندوق صح">
            <a:extLst>
              <a:ext uri="{FF2B5EF4-FFF2-40B4-BE49-F238E27FC236}">
                <a16:creationId xmlns:a16="http://schemas.microsoft.com/office/drawing/2014/main" id="{FCE7D60C-8591-4FE2-82D6-973EC5DEB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" y="2373486"/>
            <a:ext cx="4030638" cy="3582789"/>
          </a:xfrm>
          <a:prstGeom prst="rect">
            <a:avLst/>
          </a:prstGeom>
        </p:spPr>
      </p:pic>
      <p:pic>
        <p:nvPicPr>
          <p:cNvPr id="14" name="صندوق خطأ 2">
            <a:extLst>
              <a:ext uri="{FF2B5EF4-FFF2-40B4-BE49-F238E27FC236}">
                <a16:creationId xmlns:a16="http://schemas.microsoft.com/office/drawing/2014/main" id="{1CB7AC20-8009-40CD-A8E9-60CEC85BB0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3633244" y="2259183"/>
            <a:ext cx="3671378" cy="3534233"/>
          </a:xfrm>
          <a:prstGeom prst="rect">
            <a:avLst/>
          </a:prstGeom>
        </p:spPr>
      </p:pic>
      <p:grpSp>
        <p:nvGrpSpPr>
          <p:cNvPr id="19" name="صح">
            <a:extLst>
              <a:ext uri="{FF2B5EF4-FFF2-40B4-BE49-F238E27FC236}">
                <a16:creationId xmlns:a16="http://schemas.microsoft.com/office/drawing/2014/main" id="{6199BA1F-BC2C-470E-AEAD-09CC1D8FD44E}"/>
              </a:ext>
            </a:extLst>
          </p:cNvPr>
          <p:cNvGrpSpPr/>
          <p:nvPr/>
        </p:nvGrpSpPr>
        <p:grpSpPr>
          <a:xfrm>
            <a:off x="524284" y="3095896"/>
            <a:ext cx="3108960" cy="2697520"/>
            <a:chOff x="927463" y="3095896"/>
            <a:chExt cx="3108960" cy="2697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F5C82F-C8B2-4259-AC50-DCAA153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927463" y="3095896"/>
              <a:ext cx="3108960" cy="2697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36E04-B1A6-4E98-94C0-EFDCD2F261AE}"/>
                </a:ext>
              </a:extLst>
            </p:cNvPr>
            <p:cNvSpPr txBox="1"/>
            <p:nvPr/>
          </p:nvSpPr>
          <p:spPr>
            <a:xfrm>
              <a:off x="1050307" y="3319367"/>
              <a:ext cx="2670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القرنية</a:t>
              </a:r>
            </a:p>
          </p:txBody>
        </p:sp>
      </p:grpSp>
      <p:grpSp>
        <p:nvGrpSpPr>
          <p:cNvPr id="22" name="خطأ 2">
            <a:extLst>
              <a:ext uri="{FF2B5EF4-FFF2-40B4-BE49-F238E27FC236}">
                <a16:creationId xmlns:a16="http://schemas.microsoft.com/office/drawing/2014/main" id="{8B2FAF24-4175-4A28-9204-5A6FB541E272}"/>
              </a:ext>
            </a:extLst>
          </p:cNvPr>
          <p:cNvGrpSpPr/>
          <p:nvPr/>
        </p:nvGrpSpPr>
        <p:grpSpPr>
          <a:xfrm>
            <a:off x="3804524" y="2798138"/>
            <a:ext cx="3108960" cy="2697520"/>
            <a:chOff x="4206242" y="3095896"/>
            <a:chExt cx="3108960" cy="26975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083AF-BAC0-493E-BF3B-07E520E9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4206242" y="3095896"/>
              <a:ext cx="3108960" cy="2697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3ABB2-C369-45A0-AD9E-55CD29959828}"/>
                </a:ext>
              </a:extLst>
            </p:cNvPr>
            <p:cNvSpPr txBox="1"/>
            <p:nvPr/>
          </p:nvSpPr>
          <p:spPr>
            <a:xfrm>
              <a:off x="4350212" y="3328797"/>
              <a:ext cx="26429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الرموش</a:t>
              </a:r>
            </a:p>
          </p:txBody>
        </p:sp>
      </p:grpSp>
      <p:grpSp>
        <p:nvGrpSpPr>
          <p:cNvPr id="23" name="خطأ 1">
            <a:extLst>
              <a:ext uri="{FF2B5EF4-FFF2-40B4-BE49-F238E27FC236}">
                <a16:creationId xmlns:a16="http://schemas.microsoft.com/office/drawing/2014/main" id="{F34B2F92-568D-4760-A82A-23DCCD804138}"/>
              </a:ext>
            </a:extLst>
          </p:cNvPr>
          <p:cNvGrpSpPr/>
          <p:nvPr/>
        </p:nvGrpSpPr>
        <p:grpSpPr>
          <a:xfrm>
            <a:off x="7421474" y="3095896"/>
            <a:ext cx="3108960" cy="2697520"/>
            <a:chOff x="7824653" y="3095896"/>
            <a:chExt cx="3108960" cy="26975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F9F163-21E5-4401-BAAA-D5D110B1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7824653" y="3095896"/>
              <a:ext cx="3108960" cy="26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356F3-6DCA-48B5-833D-01C8D50D9143}"/>
                </a:ext>
              </a:extLst>
            </p:cNvPr>
            <p:cNvSpPr txBox="1"/>
            <p:nvPr/>
          </p:nvSpPr>
          <p:spPr>
            <a:xfrm>
              <a:off x="8300967" y="3323529"/>
              <a:ext cx="22184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AE" dirty="0"/>
                <a:t>الكحل</a:t>
              </a:r>
            </a:p>
          </p:txBody>
        </p:sp>
      </p:grpSp>
      <p:grpSp>
        <p:nvGrpSpPr>
          <p:cNvPr id="27" name="العودة">
            <a:extLst>
              <a:ext uri="{FF2B5EF4-FFF2-40B4-BE49-F238E27FC236}">
                <a16:creationId xmlns:a16="http://schemas.microsoft.com/office/drawing/2014/main" id="{67A4337A-CE8F-4956-9F9E-BC3F01A1740E}"/>
              </a:ext>
            </a:extLst>
          </p:cNvPr>
          <p:cNvGrpSpPr/>
          <p:nvPr/>
        </p:nvGrpSpPr>
        <p:grpSpPr>
          <a:xfrm rot="20595827">
            <a:off x="184931" y="-111966"/>
            <a:ext cx="1789611" cy="2159205"/>
            <a:chOff x="-1068" y="-154985"/>
            <a:chExt cx="1789611" cy="2159205"/>
          </a:xfrm>
        </p:grpSpPr>
        <p:pic>
          <p:nvPicPr>
            <p:cNvPr id="3074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6D9565-1AAB-4EB6-802C-6039ED9AE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" y="-154985"/>
              <a:ext cx="1789611" cy="215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50C18-3B84-4C17-B9A4-006BAF9CD659}"/>
                </a:ext>
              </a:extLst>
            </p:cNvPr>
            <p:cNvSpPr txBox="1"/>
            <p:nvPr/>
          </p:nvSpPr>
          <p:spPr>
            <a:xfrm>
              <a:off x="420483" y="449184"/>
              <a:ext cx="1321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Far.Casablanca" panose="00000400000000000000" pitchFamily="2" charset="-78"/>
                </a:rPr>
                <a:t>التالي</a:t>
              </a:r>
            </a:p>
          </p:txBody>
        </p:sp>
      </p:grpSp>
      <p:pic>
        <p:nvPicPr>
          <p:cNvPr id="32" name="الجوهرة">
            <a:extLst>
              <a:ext uri="{FF2B5EF4-FFF2-40B4-BE49-F238E27FC236}">
                <a16:creationId xmlns:a16="http://schemas.microsoft.com/office/drawing/2014/main" id="{19013A82-D208-44F2-BF5B-0F818017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827">
            <a:off x="170720" y="1098419"/>
            <a:ext cx="1161993" cy="172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7955FCA-4248-42D9-AA98-2D3C99146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793" y="236491"/>
            <a:ext cx="3108959" cy="37967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351317B-BF55-4C32-B5F2-D75E288F67E2}"/>
              </a:ext>
            </a:extLst>
          </p:cNvPr>
          <p:cNvSpPr/>
          <p:nvPr/>
        </p:nvSpPr>
        <p:spPr>
          <a:xfrm>
            <a:off x="220925" y="6234103"/>
            <a:ext cx="6773433" cy="54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E7121B-EC47-4199-AD07-371AC1879952}"/>
              </a:ext>
            </a:extLst>
          </p:cNvPr>
          <p:cNvSpPr/>
          <p:nvPr/>
        </p:nvSpPr>
        <p:spPr>
          <a:xfrm>
            <a:off x="317176" y="6302340"/>
            <a:ext cx="6580929" cy="4059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5541990-F3C6-4837-B8D8-FF6D683F0223}"/>
              </a:ext>
            </a:extLst>
          </p:cNvPr>
          <p:cNvSpPr/>
          <p:nvPr/>
        </p:nvSpPr>
        <p:spPr>
          <a:xfrm>
            <a:off x="7269360" y="5943600"/>
            <a:ext cx="914400" cy="914400"/>
          </a:xfrm>
          <a:prstGeom prst="ellipse">
            <a:avLst/>
          </a:prstGeom>
          <a:solidFill>
            <a:srgbClr val="F9C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cs typeface="Far.Casablanca" panose="00000400000000000000" pitchFamily="2" charset="-78"/>
              </a:rPr>
              <a:t>ابدأ الوقت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7930B1-97FA-4A0D-B5DB-F9DDFDC56D41}"/>
              </a:ext>
            </a:extLst>
          </p:cNvPr>
          <p:cNvSpPr/>
          <p:nvPr/>
        </p:nvSpPr>
        <p:spPr>
          <a:xfrm>
            <a:off x="3336944" y="1904751"/>
            <a:ext cx="4006326" cy="608395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latin typeface="Dubai Medium" panose="020B0603030403030204" pitchFamily="34" charset="-78"/>
                <a:cs typeface="Far.Casablanca" panose="00000400000000000000" pitchFamily="2" charset="-78"/>
              </a:rPr>
              <a:t>انتهى الوقت!</a:t>
            </a:r>
          </a:p>
        </p:txBody>
      </p:sp>
      <p:pic>
        <p:nvPicPr>
          <p:cNvPr id="33" name="الجوهرة">
            <a:extLst>
              <a:ext uri="{FF2B5EF4-FFF2-40B4-BE49-F238E27FC236}">
                <a16:creationId xmlns:a16="http://schemas.microsoft.com/office/drawing/2014/main" id="{7C224592-EBF6-40B2-80A7-D0AB87A94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827">
            <a:off x="1355915" y="746020"/>
            <a:ext cx="1161993" cy="172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0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624608D-73CA-4E35-905C-7C368B8763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</a:blip>
          <a:srcRect b="7523"/>
          <a:stretch/>
        </p:blipFill>
        <p:spPr>
          <a:xfrm>
            <a:off x="0" y="-289875"/>
            <a:ext cx="12192000" cy="7147875"/>
          </a:xfrm>
          <a:prstGeom prst="rect">
            <a:avLst/>
          </a:prstGeom>
        </p:spPr>
      </p:pic>
      <p:pic>
        <p:nvPicPr>
          <p:cNvPr id="18" name="صندوق خطأ 1">
            <a:extLst>
              <a:ext uri="{FF2B5EF4-FFF2-40B4-BE49-F238E27FC236}">
                <a16:creationId xmlns:a16="http://schemas.microsoft.com/office/drawing/2014/main" id="{A139F6E9-2AD7-4D01-A1CF-1F7B51A7DD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7115339" y="2203337"/>
            <a:ext cx="3671378" cy="3534233"/>
          </a:xfrm>
          <a:prstGeom prst="rect">
            <a:avLst/>
          </a:prstGeom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F4D5DE5F-E6B0-4051-9710-C4BFF6170652}"/>
              </a:ext>
            </a:extLst>
          </p:cNvPr>
          <p:cNvSpPr/>
          <p:nvPr/>
        </p:nvSpPr>
        <p:spPr>
          <a:xfrm>
            <a:off x="2169151" y="439968"/>
            <a:ext cx="7933508" cy="12492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استنتج ابن الهيثم أن .... تسير في خطوط مستقيمة .</a:t>
            </a:r>
          </a:p>
        </p:txBody>
      </p:sp>
      <p:pic>
        <p:nvPicPr>
          <p:cNvPr id="4" name="صندوق صح">
            <a:extLst>
              <a:ext uri="{FF2B5EF4-FFF2-40B4-BE49-F238E27FC236}">
                <a16:creationId xmlns:a16="http://schemas.microsoft.com/office/drawing/2014/main" id="{FCE7D60C-8591-4FE2-82D6-973EC5DEB3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23" y="2351140"/>
            <a:ext cx="4030638" cy="3582789"/>
          </a:xfrm>
          <a:prstGeom prst="rect">
            <a:avLst/>
          </a:prstGeom>
        </p:spPr>
      </p:pic>
      <p:pic>
        <p:nvPicPr>
          <p:cNvPr id="14" name="صندوق خطأ 2">
            <a:extLst>
              <a:ext uri="{FF2B5EF4-FFF2-40B4-BE49-F238E27FC236}">
                <a16:creationId xmlns:a16="http://schemas.microsoft.com/office/drawing/2014/main" id="{1CB7AC20-8009-40CD-A8E9-60CEC85BB0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b="31158"/>
          <a:stretch/>
        </p:blipFill>
        <p:spPr>
          <a:xfrm>
            <a:off x="207407" y="2134882"/>
            <a:ext cx="3671378" cy="3534233"/>
          </a:xfrm>
          <a:prstGeom prst="rect">
            <a:avLst/>
          </a:prstGeom>
        </p:spPr>
      </p:pic>
      <p:grpSp>
        <p:nvGrpSpPr>
          <p:cNvPr id="19" name="خطأ 2">
            <a:extLst>
              <a:ext uri="{FF2B5EF4-FFF2-40B4-BE49-F238E27FC236}">
                <a16:creationId xmlns:a16="http://schemas.microsoft.com/office/drawing/2014/main" id="{6199BA1F-BC2C-470E-AEAD-09CC1D8FD44E}"/>
              </a:ext>
            </a:extLst>
          </p:cNvPr>
          <p:cNvGrpSpPr/>
          <p:nvPr/>
        </p:nvGrpSpPr>
        <p:grpSpPr>
          <a:xfrm>
            <a:off x="389299" y="3095896"/>
            <a:ext cx="3108960" cy="2697520"/>
            <a:chOff x="927463" y="3095896"/>
            <a:chExt cx="3108960" cy="2697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F5C82F-C8B2-4259-AC50-DCAA153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927463" y="3095896"/>
              <a:ext cx="3108960" cy="26975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36E04-B1A6-4E98-94C0-EFDCD2F261AE}"/>
                </a:ext>
              </a:extLst>
            </p:cNvPr>
            <p:cNvSpPr txBox="1"/>
            <p:nvPr/>
          </p:nvSpPr>
          <p:spPr>
            <a:xfrm>
              <a:off x="1343805" y="3459345"/>
              <a:ext cx="2152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4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AE" dirty="0"/>
                <a:t>الصورة</a:t>
              </a:r>
            </a:p>
          </p:txBody>
        </p:sp>
      </p:grpSp>
      <p:grpSp>
        <p:nvGrpSpPr>
          <p:cNvPr id="22" name="صح">
            <a:extLst>
              <a:ext uri="{FF2B5EF4-FFF2-40B4-BE49-F238E27FC236}">
                <a16:creationId xmlns:a16="http://schemas.microsoft.com/office/drawing/2014/main" id="{8B2FAF24-4175-4A28-9204-5A6FB541E272}"/>
              </a:ext>
            </a:extLst>
          </p:cNvPr>
          <p:cNvGrpSpPr/>
          <p:nvPr/>
        </p:nvGrpSpPr>
        <p:grpSpPr>
          <a:xfrm>
            <a:off x="3755162" y="2760902"/>
            <a:ext cx="3108960" cy="3054285"/>
            <a:chOff x="4206242" y="2739131"/>
            <a:chExt cx="3108960" cy="305428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8083AF-BAC0-493E-BF3B-07E520E9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4206242" y="3095896"/>
              <a:ext cx="3108960" cy="26975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53ABB2-C369-45A0-AD9E-55CD29959828}"/>
                </a:ext>
              </a:extLst>
            </p:cNvPr>
            <p:cNvSpPr txBox="1"/>
            <p:nvPr/>
          </p:nvSpPr>
          <p:spPr>
            <a:xfrm>
              <a:off x="4737542" y="2739131"/>
              <a:ext cx="2169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5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AE" sz="4800" dirty="0"/>
                <a:t>أشعة الضوء</a:t>
              </a:r>
              <a:endParaRPr lang="ar-AE" dirty="0"/>
            </a:p>
          </p:txBody>
        </p:sp>
      </p:grpSp>
      <p:grpSp>
        <p:nvGrpSpPr>
          <p:cNvPr id="23" name="خطأ 1">
            <a:extLst>
              <a:ext uri="{FF2B5EF4-FFF2-40B4-BE49-F238E27FC236}">
                <a16:creationId xmlns:a16="http://schemas.microsoft.com/office/drawing/2014/main" id="{F34B2F92-568D-4760-A82A-23DCCD804138}"/>
              </a:ext>
            </a:extLst>
          </p:cNvPr>
          <p:cNvGrpSpPr/>
          <p:nvPr/>
        </p:nvGrpSpPr>
        <p:grpSpPr>
          <a:xfrm>
            <a:off x="7283949" y="3055087"/>
            <a:ext cx="3108960" cy="2697520"/>
            <a:chOff x="7822113" y="3055087"/>
            <a:chExt cx="3108960" cy="26975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F9F163-21E5-4401-BAAA-D5D110B1E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42877" r="21382"/>
            <a:stretch/>
          </p:blipFill>
          <p:spPr>
            <a:xfrm>
              <a:off x="7822113" y="3055087"/>
              <a:ext cx="3108960" cy="2697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356F3-6DCA-48B5-833D-01C8D50D9143}"/>
                </a:ext>
              </a:extLst>
            </p:cNvPr>
            <p:cNvSpPr txBox="1"/>
            <p:nvPr/>
          </p:nvSpPr>
          <p:spPr>
            <a:xfrm>
              <a:off x="8224766" y="3425117"/>
              <a:ext cx="2231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4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AE" dirty="0"/>
                <a:t>العين</a:t>
              </a:r>
            </a:p>
          </p:txBody>
        </p:sp>
      </p:grpSp>
      <p:grpSp>
        <p:nvGrpSpPr>
          <p:cNvPr id="27" name="العودة">
            <a:extLst>
              <a:ext uri="{FF2B5EF4-FFF2-40B4-BE49-F238E27FC236}">
                <a16:creationId xmlns:a16="http://schemas.microsoft.com/office/drawing/2014/main" id="{67A4337A-CE8F-4956-9F9E-BC3F01A1740E}"/>
              </a:ext>
            </a:extLst>
          </p:cNvPr>
          <p:cNvGrpSpPr/>
          <p:nvPr/>
        </p:nvGrpSpPr>
        <p:grpSpPr>
          <a:xfrm rot="20595827">
            <a:off x="28175" y="-111966"/>
            <a:ext cx="1789611" cy="2159205"/>
            <a:chOff x="-1068" y="-154985"/>
            <a:chExt cx="1789611" cy="2159205"/>
          </a:xfrm>
        </p:grpSpPr>
        <p:pic>
          <p:nvPicPr>
            <p:cNvPr id="3074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86D9565-1AAB-4EB6-802C-6039ED9AE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8" y="-154985"/>
              <a:ext cx="1789611" cy="215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50C18-3B84-4C17-B9A4-006BAF9CD659}"/>
                </a:ext>
              </a:extLst>
            </p:cNvPr>
            <p:cNvSpPr txBox="1"/>
            <p:nvPr/>
          </p:nvSpPr>
          <p:spPr>
            <a:xfrm>
              <a:off x="420483" y="449184"/>
              <a:ext cx="1321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dirty="0">
                  <a:cs typeface="Far.Casablanca" panose="00000400000000000000" pitchFamily="2" charset="-78"/>
                </a:rPr>
                <a:t>التالي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7955FCA-4248-42D9-AA98-2D3C99146E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37" y="236491"/>
            <a:ext cx="3108959" cy="379678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30BC000-9A33-40C0-B337-3747305C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016">
            <a:off x="1238318" y="386312"/>
            <a:ext cx="1097003" cy="145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A8C7A50-5FA2-493E-834E-7E19336D4F3C}"/>
              </a:ext>
            </a:extLst>
          </p:cNvPr>
          <p:cNvSpPr/>
          <p:nvPr/>
        </p:nvSpPr>
        <p:spPr>
          <a:xfrm>
            <a:off x="220925" y="6234103"/>
            <a:ext cx="6773433" cy="54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1059D0-8F28-4FDF-8154-E5397457C700}"/>
              </a:ext>
            </a:extLst>
          </p:cNvPr>
          <p:cNvSpPr/>
          <p:nvPr/>
        </p:nvSpPr>
        <p:spPr>
          <a:xfrm>
            <a:off x="317176" y="6302340"/>
            <a:ext cx="6580929" cy="4059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91A4554-5C41-4A1B-9376-19716CA82DEF}"/>
              </a:ext>
            </a:extLst>
          </p:cNvPr>
          <p:cNvSpPr/>
          <p:nvPr/>
        </p:nvSpPr>
        <p:spPr>
          <a:xfrm>
            <a:off x="7269360" y="5943600"/>
            <a:ext cx="914400" cy="914400"/>
          </a:xfrm>
          <a:prstGeom prst="ellipse">
            <a:avLst/>
          </a:prstGeom>
          <a:solidFill>
            <a:srgbClr val="F9C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cs typeface="Far.Casablanca" panose="00000400000000000000" pitchFamily="2" charset="-78"/>
              </a:rPr>
              <a:t>ابدأ الوقت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3E6522-AD30-4F3A-B3CD-6D0462D8FEB3}"/>
              </a:ext>
            </a:extLst>
          </p:cNvPr>
          <p:cNvSpPr/>
          <p:nvPr/>
        </p:nvSpPr>
        <p:spPr>
          <a:xfrm>
            <a:off x="3260449" y="3083896"/>
            <a:ext cx="4006326" cy="608395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latin typeface="Dubai Medium" panose="020B0603030403030204" pitchFamily="34" charset="-78"/>
                <a:cs typeface="Far.Casablanca" panose="00000400000000000000" pitchFamily="2" charset="-78"/>
              </a:rPr>
              <a:t>انتهى الوقت!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284006E6-9F32-46E2-94C8-5A8FA430F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016">
            <a:off x="-26895" y="922143"/>
            <a:ext cx="1097003" cy="145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313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easure Ches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9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868E457-0F74-4E30-BE13-F5602D15C8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" y="31938"/>
            <a:ext cx="12138398" cy="6826061"/>
          </a:xfrm>
          <a:prstGeom prst="rect">
            <a:avLst/>
          </a:prstGeom>
        </p:spPr>
      </p:pic>
      <p:pic>
        <p:nvPicPr>
          <p:cNvPr id="14" name="Picture 13" descr="A picture containing palm, light, tree, plant&#10;&#10;Description automatically generated">
            <a:extLst>
              <a:ext uri="{FF2B5EF4-FFF2-40B4-BE49-F238E27FC236}">
                <a16:creationId xmlns:a16="http://schemas.microsoft.com/office/drawing/2014/main" id="{9ABA8AD2-411A-4B5E-8ABF-50F5DAE4E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50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B83C6-CD77-4F89-ADD5-9C09CC80E064}"/>
              </a:ext>
            </a:extLst>
          </p:cNvPr>
          <p:cNvSpPr txBox="1"/>
          <p:nvPr/>
        </p:nvSpPr>
        <p:spPr>
          <a:xfrm>
            <a:off x="8968013" y="1337424"/>
            <a:ext cx="1649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highlight>
                  <a:srgbClr val="FFFF00"/>
                </a:highlight>
              </a:rPr>
              <a:t>ثالثاً...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ED51B4-274B-45E8-A2D2-03A94C8D0151}"/>
              </a:ext>
            </a:extLst>
          </p:cNvPr>
          <p:cNvSpPr/>
          <p:nvPr/>
        </p:nvSpPr>
        <p:spPr>
          <a:xfrm>
            <a:off x="5758068" y="2411334"/>
            <a:ext cx="4750905" cy="2777661"/>
          </a:xfrm>
          <a:prstGeom prst="rect">
            <a:avLst/>
          </a:prstGeom>
          <a:noFill/>
        </p:spPr>
        <p:txBody>
          <a:bodyPr wrap="square" lIns="68559" tIns="34279" rIns="68559" bIns="34279">
            <a:spAutoFit/>
          </a:bodyPr>
          <a:lstStyle/>
          <a:p>
            <a:pPr algn="ctr" defTabSz="685800" rtl="1">
              <a:defRPr/>
            </a:pPr>
            <a:r>
              <a:rPr lang="ar-AE" sz="8800" b="1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إنجازات </a:t>
            </a:r>
          </a:p>
          <a:p>
            <a:pPr algn="ctr" defTabSz="685800" rtl="1">
              <a:defRPr/>
            </a:pPr>
            <a:r>
              <a:rPr lang="ar-AE" sz="8800" b="1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ابن الهيثم</a:t>
            </a:r>
          </a:p>
        </p:txBody>
      </p:sp>
      <p:pic>
        <p:nvPicPr>
          <p:cNvPr id="19" name="Picture 2" descr="أجمل صور عيد الفطر المبهجة 2019">
            <a:extLst>
              <a:ext uri="{FF2B5EF4-FFF2-40B4-BE49-F238E27FC236}">
                <a16:creationId xmlns:a16="http://schemas.microsoft.com/office/drawing/2014/main" id="{F67742DC-579C-476E-958C-05BBE36E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1" y="5188995"/>
            <a:ext cx="2125492" cy="1666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في 2015.. العالم يحتفل بالضوء وابن الهيثم | العالم الإسلامي أخبار | الجزيرة  نت">
            <a:extLst>
              <a:ext uri="{FF2B5EF4-FFF2-40B4-BE49-F238E27FC236}">
                <a16:creationId xmlns:a16="http://schemas.microsoft.com/office/drawing/2014/main" id="{3262651A-4B29-405D-9210-40CB86547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" y="147260"/>
            <a:ext cx="275375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36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D0641-0C42-4ECD-AC8F-CE56955A9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18" t="20082" r="14565" b="17472"/>
          <a:stretch/>
        </p:blipFill>
        <p:spPr>
          <a:xfrm>
            <a:off x="4081671" y="662609"/>
            <a:ext cx="7169326" cy="5989982"/>
          </a:xfrm>
          <a:prstGeom prst="rect">
            <a:avLst/>
          </a:prstGeom>
        </p:spPr>
      </p:pic>
      <p:pic>
        <p:nvPicPr>
          <p:cNvPr id="10242" name="Picture 2" descr="العين عند الإنسان – توعية">
            <a:extLst>
              <a:ext uri="{FF2B5EF4-FFF2-40B4-BE49-F238E27FC236}">
                <a16:creationId xmlns:a16="http://schemas.microsoft.com/office/drawing/2014/main" id="{5D79FC66-7268-4859-B39C-4FEF33105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1" y="904460"/>
            <a:ext cx="3810000" cy="50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736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8544B-286E-49E2-8666-67551F584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5" t="27815" r="11631" b="29073"/>
          <a:stretch/>
        </p:blipFill>
        <p:spPr>
          <a:xfrm>
            <a:off x="371062" y="543338"/>
            <a:ext cx="10824070" cy="4797288"/>
          </a:xfrm>
          <a:prstGeom prst="rect">
            <a:avLst/>
          </a:prstGeom>
        </p:spPr>
      </p:pic>
      <p:pic>
        <p:nvPicPr>
          <p:cNvPr id="11266" name="Picture 2" descr="الشمس سراج والقمر نور">
            <a:extLst>
              <a:ext uri="{FF2B5EF4-FFF2-40B4-BE49-F238E27FC236}">
                <a16:creationId xmlns:a16="http://schemas.microsoft.com/office/drawing/2014/main" id="{F86931CA-8B78-417F-A4D0-EA7235D2D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13" y="3234567"/>
            <a:ext cx="5068956" cy="308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أجمل صور عيد الفطر المبهجة 2019">
            <a:extLst>
              <a:ext uri="{FF2B5EF4-FFF2-40B4-BE49-F238E27FC236}">
                <a16:creationId xmlns:a16="http://schemas.microsoft.com/office/drawing/2014/main" id="{2AA34F9C-1BA5-4397-A044-E28A9510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" y="5115339"/>
            <a:ext cx="2836193" cy="16743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90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E64D3-17B9-4021-9D0F-36C0908B6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6" t="23782" r="10116" b="28400"/>
          <a:stretch/>
        </p:blipFill>
        <p:spPr>
          <a:xfrm>
            <a:off x="248936" y="490330"/>
            <a:ext cx="11267203" cy="6216443"/>
          </a:xfrm>
          <a:prstGeom prst="rect">
            <a:avLst/>
          </a:prstGeom>
        </p:spPr>
      </p:pic>
      <p:pic>
        <p:nvPicPr>
          <p:cNvPr id="12290" name="Picture 2" descr="قوة تكبير المجهر المركب - موضوع">
            <a:extLst>
              <a:ext uri="{FF2B5EF4-FFF2-40B4-BE49-F238E27FC236}">
                <a16:creationId xmlns:a16="http://schemas.microsoft.com/office/drawing/2014/main" id="{A2A2F534-3955-4A10-ADD4-4D089F25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56" y="3640731"/>
            <a:ext cx="5735369" cy="27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46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2D3B0F-51CA-4E46-A364-96A3F46F4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43" t="35766" r="23474" b="17061"/>
          <a:stretch/>
        </p:blipFill>
        <p:spPr>
          <a:xfrm>
            <a:off x="98934" y="4510466"/>
            <a:ext cx="2226365" cy="2164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7F369-4077-494C-AE6D-1887D887E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48" t="76782" r="19413" b="5872"/>
          <a:stretch/>
        </p:blipFill>
        <p:spPr>
          <a:xfrm>
            <a:off x="2325299" y="4279966"/>
            <a:ext cx="5442156" cy="239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11567-729E-46FA-92C9-67B80A319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72" t="57643" r="19952" b="32912"/>
          <a:stretch/>
        </p:blipFill>
        <p:spPr>
          <a:xfrm>
            <a:off x="289691" y="801858"/>
            <a:ext cx="4390673" cy="1488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BAA082-F00F-4DBB-A76F-0B43A0D46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17" t="31911" r="19954" b="50744"/>
          <a:stretch/>
        </p:blipFill>
        <p:spPr>
          <a:xfrm>
            <a:off x="5696392" y="1055166"/>
            <a:ext cx="6018633" cy="1884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C1ECFD-96A2-4FA2-93C8-A9F53C0C1BE2}"/>
              </a:ext>
            </a:extLst>
          </p:cNvPr>
          <p:cNvSpPr txBox="1"/>
          <p:nvPr/>
        </p:nvSpPr>
        <p:spPr>
          <a:xfrm>
            <a:off x="2975314" y="93972"/>
            <a:ext cx="5442156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atin typeface="Calibri" panose="020F0502020204030204" pitchFamily="34" charset="0"/>
                <a:cs typeface="Calibri" panose="020F0502020204030204" pitchFamily="34" charset="0"/>
              </a:rPr>
              <a:t>أثر الحسن بن الهيثم العلمي...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صورة 2">
            <a:extLst>
              <a:ext uri="{FF2B5EF4-FFF2-40B4-BE49-F238E27FC236}">
                <a16:creationId xmlns:a16="http://schemas.microsoft.com/office/drawing/2014/main" id="{C1FD9C97-428F-4C47-8BFC-64531158D8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3" t="27152" r="68772" b="28121"/>
          <a:stretch/>
        </p:blipFill>
        <p:spPr>
          <a:xfrm>
            <a:off x="7937577" y="3813681"/>
            <a:ext cx="1817491" cy="1778923"/>
          </a:xfrm>
          <a:prstGeom prst="rect">
            <a:avLst/>
          </a:prstGeom>
        </p:spPr>
      </p:pic>
      <p:pic>
        <p:nvPicPr>
          <p:cNvPr id="17" name="صورة 1">
            <a:extLst>
              <a:ext uri="{FF2B5EF4-FFF2-40B4-BE49-F238E27FC236}">
                <a16:creationId xmlns:a16="http://schemas.microsoft.com/office/drawing/2014/main" id="{65021709-5FD2-4187-8895-DEA0B60149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69341" t="52727" r="4477" b="24364"/>
          <a:stretch/>
        </p:blipFill>
        <p:spPr>
          <a:xfrm rot="771478">
            <a:off x="9107113" y="3209276"/>
            <a:ext cx="1927476" cy="948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E2D62-0F22-4F70-9FD1-4CE9A2C7B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27" t="45682" r="63602" b="25981"/>
          <a:stretch/>
        </p:blipFill>
        <p:spPr>
          <a:xfrm>
            <a:off x="9488660" y="4142079"/>
            <a:ext cx="2226365" cy="2321170"/>
          </a:xfrm>
          <a:prstGeom prst="rect">
            <a:avLst/>
          </a:prstGeom>
        </p:spPr>
      </p:pic>
      <p:pic>
        <p:nvPicPr>
          <p:cNvPr id="13314" name="Picture 2" descr="من الصندوق المظلم إلى كاميرا هاتفك.. هكذا تطورت تكنولوجيا التصوير على مدار  التاريخ">
            <a:extLst>
              <a:ext uri="{FF2B5EF4-FFF2-40B4-BE49-F238E27FC236}">
                <a16:creationId xmlns:a16="http://schemas.microsoft.com/office/drawing/2014/main" id="{54B42907-41C5-46E2-844B-9C6350147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14" y="1987648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من الصندوق المظلم إلى كاميرا هاتفك هكذا تطورت تكنولوجيا التصوير على مدار  التاريخ - تكنولوجيا">
            <a:extLst>
              <a:ext uri="{FF2B5EF4-FFF2-40B4-BE49-F238E27FC236}">
                <a16:creationId xmlns:a16="http://schemas.microsoft.com/office/drawing/2014/main" id="{CDA1530B-4AA4-46B4-9CB2-1F507B36B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663" y="1997657"/>
            <a:ext cx="1911363" cy="20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D31468DA-526C-4532-8E77-6A3DC3EA17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" y="31938"/>
            <a:ext cx="12138398" cy="6826061"/>
          </a:xfrm>
          <a:prstGeom prst="rect">
            <a:avLst/>
          </a:prstGeom>
        </p:spPr>
      </p:pic>
      <p:pic>
        <p:nvPicPr>
          <p:cNvPr id="10" name="Picture 9" descr="A picture containing palm, light, tree, plant&#10;&#10;Description automatically generated">
            <a:extLst>
              <a:ext uri="{FF2B5EF4-FFF2-40B4-BE49-F238E27FC236}">
                <a16:creationId xmlns:a16="http://schemas.microsoft.com/office/drawing/2014/main" id="{2B267B58-A0DE-499F-AF2B-3466DFC65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74" y="2903"/>
            <a:ext cx="12192000" cy="6855097"/>
          </a:xfrm>
          <a:prstGeom prst="rect">
            <a:avLst/>
          </a:prstGeom>
        </p:spPr>
      </p:pic>
      <p:pic>
        <p:nvPicPr>
          <p:cNvPr id="19458" name="Picture 5" descr="نتيجة بحث الصور عن حمدة وحمدون">
            <a:extLst>
              <a:ext uri="{FF2B5EF4-FFF2-40B4-BE49-F238E27FC236}">
                <a16:creationId xmlns:a16="http://schemas.microsoft.com/office/drawing/2014/main" id="{1A8BEAA6-8E6D-4E58-BAA8-28CC8E6F8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5" r="28000"/>
          <a:stretch/>
        </p:blipFill>
        <p:spPr bwMode="auto">
          <a:xfrm flipH="1">
            <a:off x="9070816" y="4249436"/>
            <a:ext cx="2644106" cy="2608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19C4FC-FE9A-409B-BF96-A11FBC5715C2}"/>
              </a:ext>
            </a:extLst>
          </p:cNvPr>
          <p:cNvSpPr txBox="1"/>
          <p:nvPr/>
        </p:nvSpPr>
        <p:spPr>
          <a:xfrm>
            <a:off x="1338238" y="1811580"/>
            <a:ext cx="614238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AE" sz="4400" b="1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خواتي الأمهات الغاليات ...</a:t>
            </a:r>
          </a:p>
          <a:p>
            <a:pPr algn="r" rtl="1">
              <a:defRPr/>
            </a:pPr>
            <a:r>
              <a:rPr lang="ar-AE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أكملي المثل التالي الذي يدعو للعمل...</a:t>
            </a:r>
          </a:p>
          <a:p>
            <a:pPr algn="ctr" rtl="1">
              <a:defRPr/>
            </a:pPr>
            <a:r>
              <a:rPr lang="ar-AE" sz="4400" b="1" dirty="0">
                <a:solidFill>
                  <a:srgbClr val="C00000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( اللي ماعنده عمل...</a:t>
            </a:r>
          </a:p>
          <a:p>
            <a:pPr algn="ctr" rtl="1">
              <a:defRPr/>
            </a:pPr>
            <a:r>
              <a:rPr lang="ar-AE" sz="4400" b="1" dirty="0">
                <a:solidFill>
                  <a:srgbClr val="C00000"/>
                </a:solidFill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................؟؟؟)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D1CF89F-DE5E-493A-B06E-E24FF200DD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2869">
            <a:off x="311485" y="4772006"/>
            <a:ext cx="2644105" cy="156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أجمل صور عيد الفطر المبهجة 2019">
            <a:extLst>
              <a:ext uri="{FF2B5EF4-FFF2-40B4-BE49-F238E27FC236}">
                <a16:creationId xmlns:a16="http://schemas.microsoft.com/office/drawing/2014/main" id="{63C297F8-3734-43CD-82B4-14023E760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123" y="19200"/>
            <a:ext cx="2125492" cy="16396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7">
            <a:extLst>
              <a:ext uri="{FF2B5EF4-FFF2-40B4-BE49-F238E27FC236}">
                <a16:creationId xmlns:a16="http://schemas.microsoft.com/office/drawing/2014/main" id="{18AC52AE-D812-44F7-8657-F1A4710C0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384" y="1658862"/>
            <a:ext cx="3159440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 algn="r" rtl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 algn="r" rtl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 algn="r" rtl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 algn="r" rtl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algn="r" rtl="1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algn="r" rtl="1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algn="r" rtl="1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algn="r" rtl="1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AE" alt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سؤال لأمهاتنا الغاليات </a:t>
            </a:r>
            <a:endParaRPr kumimoji="0" lang="ar-AE" altLang="ar-AE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AAB0D1-0D47-4AAF-A41E-B7D5B1CD89BB}"/>
              </a:ext>
            </a:extLst>
          </p:cNvPr>
          <p:cNvSpPr/>
          <p:nvPr/>
        </p:nvSpPr>
        <p:spPr>
          <a:xfrm>
            <a:off x="4377914" y="1165249"/>
            <a:ext cx="3918261" cy="6463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latin typeface="MyriadArabic-Bold"/>
              </a:rPr>
              <a:t>أَنا أَتَعَلَّ</a:t>
            </a:r>
            <a:r>
              <a:rPr lang="ar-AE" sz="3600" b="1" dirty="0">
                <a:latin typeface="MyriadArabic-Bold"/>
              </a:rPr>
              <a:t>م من سنْعِ بلادي</a:t>
            </a:r>
            <a:endParaRPr lang="ar-BH" sz="3600" b="1" dirty="0">
              <a:latin typeface="MyriadArabic-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86DFC-BB4C-4A57-8B84-C61BA2175326}"/>
              </a:ext>
            </a:extLst>
          </p:cNvPr>
          <p:cNvSpPr txBox="1"/>
          <p:nvPr/>
        </p:nvSpPr>
        <p:spPr>
          <a:xfrm>
            <a:off x="2543504" y="5318490"/>
            <a:ext cx="4430586" cy="7848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4500" b="1" dirty="0">
                <a:latin typeface="Calibri" panose="020F0502020204030204" pitchFamily="34" charset="0"/>
                <a:cs typeface="Calibri" panose="020F0502020204030204" pitchFamily="34" charset="0"/>
              </a:rPr>
              <a:t>يكاري له جمل</a:t>
            </a:r>
            <a:endParaRPr lang="en-US" sz="4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084D127-5452-4343-BCEB-3E62D9636B4A.gif" descr="F084D127-5452-4343-BCEB-3E62D9636B4A.gif">
            <a:extLst>
              <a:ext uri="{FF2B5EF4-FFF2-40B4-BE49-F238E27FC236}">
                <a16:creationId xmlns:a16="http://schemas.microsoft.com/office/drawing/2014/main" id="{5EEFEC30-4893-4F7A-9763-1FA16998201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9583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G_3999.png" descr="IMG_3999.png">
            <a:extLst>
              <a:ext uri="{FF2B5EF4-FFF2-40B4-BE49-F238E27FC236}">
                <a16:creationId xmlns:a16="http://schemas.microsoft.com/office/drawing/2014/main" id="{6ACEB642-FF73-49FF-B2A1-0AB5DEEDA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33" r="2" b="29671"/>
          <a:stretch/>
        </p:blipFill>
        <p:spPr>
          <a:xfrm>
            <a:off x="0" y="0"/>
            <a:ext cx="2687196" cy="1255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824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3824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2933" y="13920"/>
                </a:moveTo>
                <a:cubicBezTo>
                  <a:pt x="2947" y="13920"/>
                  <a:pt x="2961" y="13942"/>
                  <a:pt x="2988" y="13988"/>
                </a:cubicBezTo>
                <a:cubicBezTo>
                  <a:pt x="3042" y="14076"/>
                  <a:pt x="3060" y="14222"/>
                  <a:pt x="3044" y="14415"/>
                </a:cubicBezTo>
                <a:cubicBezTo>
                  <a:pt x="3032" y="14556"/>
                  <a:pt x="2926" y="14734"/>
                  <a:pt x="2871" y="14707"/>
                </a:cubicBezTo>
                <a:cubicBezTo>
                  <a:pt x="2844" y="14694"/>
                  <a:pt x="2813" y="14704"/>
                  <a:pt x="2801" y="14729"/>
                </a:cubicBezTo>
                <a:cubicBezTo>
                  <a:pt x="2789" y="14754"/>
                  <a:pt x="2722" y="14775"/>
                  <a:pt x="2652" y="14775"/>
                </a:cubicBezTo>
                <a:cubicBezTo>
                  <a:pt x="2508" y="14775"/>
                  <a:pt x="2430" y="14645"/>
                  <a:pt x="2465" y="14467"/>
                </a:cubicBezTo>
                <a:cubicBezTo>
                  <a:pt x="2489" y="14342"/>
                  <a:pt x="2768" y="14089"/>
                  <a:pt x="2829" y="14138"/>
                </a:cubicBezTo>
                <a:cubicBezTo>
                  <a:pt x="2852" y="14156"/>
                  <a:pt x="2859" y="14151"/>
                  <a:pt x="2846" y="14124"/>
                </a:cubicBezTo>
                <a:cubicBezTo>
                  <a:pt x="2833" y="14098"/>
                  <a:pt x="2848" y="14035"/>
                  <a:pt x="2878" y="13985"/>
                </a:cubicBezTo>
                <a:cubicBezTo>
                  <a:pt x="2904" y="13941"/>
                  <a:pt x="2919" y="13919"/>
                  <a:pt x="2933" y="13920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6C1AE73-3C2E-4FCD-8C01-FED209869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33" y="0"/>
            <a:ext cx="616344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أجمل صور عيد الفطر المبهجة 2019">
            <a:extLst>
              <a:ext uri="{FF2B5EF4-FFF2-40B4-BE49-F238E27FC236}">
                <a16:creationId xmlns:a16="http://schemas.microsoft.com/office/drawing/2014/main" id="{CBD5E435-5919-4130-9115-FFFC5EC9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943" y="-1"/>
            <a:ext cx="3251024" cy="16980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نتيجة بحث الصور عن ايقونة كورونا">
            <a:extLst>
              <a:ext uri="{FF2B5EF4-FFF2-40B4-BE49-F238E27FC236}">
                <a16:creationId xmlns:a16="http://schemas.microsoft.com/office/drawing/2014/main" id="{C438FD98-F5C3-4E89-BD25-D4CDC2AA0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6372" r="7624" b="6372"/>
          <a:stretch/>
        </p:blipFill>
        <p:spPr bwMode="auto">
          <a:xfrm rot="19837271">
            <a:off x="153820" y="5547858"/>
            <a:ext cx="1274825" cy="129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29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5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4" grpId="1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0102EAA9-6BC4-42FD-AAF0-19FB765E1B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" y="2116"/>
            <a:ext cx="12168731" cy="6855884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3191976-4BE4-4B96-8BF9-B9D87D329FB3}"/>
              </a:ext>
            </a:extLst>
          </p:cNvPr>
          <p:cNvSpPr txBox="1"/>
          <p:nvPr/>
        </p:nvSpPr>
        <p:spPr>
          <a:xfrm>
            <a:off x="2179997" y="539065"/>
            <a:ext cx="51733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solidFill>
                  <a:srgbClr val="C00000"/>
                </a:solidFill>
              </a:rPr>
              <a:t>انتقل للبوابة الذكية </a:t>
            </a:r>
            <a:r>
              <a:rPr lang="en-US" sz="4000" b="1" dirty="0">
                <a:solidFill>
                  <a:srgbClr val="C00000"/>
                </a:solidFill>
                <a:highlight>
                  <a:srgbClr val="FFFF00"/>
                </a:highlight>
              </a:rPr>
              <a:t>LMS</a:t>
            </a:r>
            <a:endParaRPr lang="ar-AE" sz="4000" b="1" dirty="0">
              <a:solidFill>
                <a:srgbClr val="C00000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95EE48B-7A41-4C58-900E-A738FB563809}"/>
              </a:ext>
            </a:extLst>
          </p:cNvPr>
          <p:cNvSpPr txBox="1"/>
          <p:nvPr/>
        </p:nvSpPr>
        <p:spPr>
          <a:xfrm>
            <a:off x="6899607" y="798059"/>
            <a:ext cx="500506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b="1" dirty="0">
                <a:highlight>
                  <a:srgbClr val="FFFF00"/>
                </a:highlight>
              </a:rPr>
              <a:t>اذكر إنجازات ابن الهيثم..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B05257D-7127-49EB-A6D1-975BDB8BE884}"/>
              </a:ext>
            </a:extLst>
          </p:cNvPr>
          <p:cNvSpPr txBox="1"/>
          <p:nvPr/>
        </p:nvSpPr>
        <p:spPr>
          <a:xfrm>
            <a:off x="0" y="331305"/>
            <a:ext cx="213172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FF00FF"/>
                </a:highlight>
              </a:rPr>
              <a:t>ابداء الرأي </a:t>
            </a:r>
          </a:p>
          <a:p>
            <a:pPr algn="ctr"/>
            <a:r>
              <a:rPr lang="ar-AE" sz="2000" b="1" dirty="0">
                <a:highlight>
                  <a:srgbClr val="FF00FF"/>
                </a:highlight>
              </a:rPr>
              <a:t>مهارات القرن 21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9461D2-1C0B-4F66-B356-E009CE2F16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09" y="2345874"/>
            <a:ext cx="4212708" cy="4333222"/>
          </a:xfrm>
          <a:prstGeom prst="rect">
            <a:avLst/>
          </a:prstGeom>
        </p:spPr>
      </p:pic>
      <p:pic>
        <p:nvPicPr>
          <p:cNvPr id="17" name="Picture 2" descr="Prime Minister's Initiatives">
            <a:extLst>
              <a:ext uri="{FF2B5EF4-FFF2-40B4-BE49-F238E27FC236}">
                <a16:creationId xmlns:a16="http://schemas.microsoft.com/office/drawing/2014/main" id="{39AD024B-3D3E-431D-ADC7-2AB7004B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4" y="5750974"/>
            <a:ext cx="2827962" cy="9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60 ثانية">
            <a:hlinkClick r:id="" action="ppaction://media"/>
            <a:extLst>
              <a:ext uri="{FF2B5EF4-FFF2-40B4-BE49-F238E27FC236}">
                <a16:creationId xmlns:a16="http://schemas.microsoft.com/office/drawing/2014/main" id="{0B1F2BF5-25EC-44BF-A437-689FBDD3ED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0663" y="5743664"/>
            <a:ext cx="1989047" cy="1093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64F709-349C-47AA-9CF9-75E771CFCA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028" r="888" b="7840"/>
          <a:stretch/>
        </p:blipFill>
        <p:spPr>
          <a:xfrm>
            <a:off x="456432" y="2538989"/>
            <a:ext cx="6878467" cy="32046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0BE0705-A298-4C7D-8DF8-632A12FD0C26}"/>
              </a:ext>
            </a:extLst>
          </p:cNvPr>
          <p:cNvSpPr/>
          <p:nvPr/>
        </p:nvSpPr>
        <p:spPr>
          <a:xfrm>
            <a:off x="2345635" y="4052475"/>
            <a:ext cx="2266122" cy="146042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نتيجة بحث الصور عن down clipart gif">
            <a:extLst>
              <a:ext uri="{FF2B5EF4-FFF2-40B4-BE49-F238E27FC236}">
                <a16:creationId xmlns:a16="http://schemas.microsoft.com/office/drawing/2014/main" id="{C3E09067-E0E8-435B-B265-288ADB4C4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53" y="4247995"/>
            <a:ext cx="640540" cy="206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48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7444896-4651-4BE8-A8BE-982721471C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" y="2116"/>
            <a:ext cx="12168731" cy="6855884"/>
          </a:xfrm>
          <a:prstGeom prst="rect">
            <a:avLst/>
          </a:prstGeom>
        </p:spPr>
      </p:pic>
      <p:pic>
        <p:nvPicPr>
          <p:cNvPr id="5" name="Picture 2" descr="Wall, Note, Paper, Pin, Yellow, Notes, Free, Book, - Post It Note Clip Art  - Free Transparent PNG Clipart Images Download">
            <a:extLst>
              <a:ext uri="{FF2B5EF4-FFF2-40B4-BE49-F238E27FC236}">
                <a16:creationId xmlns:a16="http://schemas.microsoft.com/office/drawing/2014/main" id="{CA2686F0-503D-441F-9BD4-AAD737FF4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3390" y="78130"/>
            <a:ext cx="9269669" cy="537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EFFB92-C510-4207-B624-4C5B8E630970}"/>
              </a:ext>
            </a:extLst>
          </p:cNvPr>
          <p:cNvSpPr/>
          <p:nvPr/>
        </p:nvSpPr>
        <p:spPr>
          <a:xfrm>
            <a:off x="8671526" y="82703"/>
            <a:ext cx="3283766" cy="659419"/>
          </a:xfrm>
          <a:prstGeom prst="round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التقويم الختامي...</a:t>
            </a:r>
            <a:endParaRPr lang="en-US" sz="3200" b="1" dirty="0">
              <a:solidFill>
                <a:schemeClr val="tx1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EB4C191F-A851-4648-91D4-58466B09152D}"/>
              </a:ext>
            </a:extLst>
          </p:cNvPr>
          <p:cNvSpPr/>
          <p:nvPr/>
        </p:nvSpPr>
        <p:spPr>
          <a:xfrm>
            <a:off x="4372412" y="1121263"/>
            <a:ext cx="7099551" cy="214762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AE" sz="5332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النضج الالكتروني</a:t>
            </a:r>
          </a:p>
          <a:p>
            <a:pPr algn="ctr" rtl="1"/>
            <a:r>
              <a:rPr lang="ar-AE" sz="5332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 خلال تطبيق </a:t>
            </a:r>
          </a:p>
        </p:txBody>
      </p:sp>
      <p:pic>
        <p:nvPicPr>
          <p:cNvPr id="26" name="IMG_4793">
            <a:hlinkClick r:id="" action="ppaction://media"/>
            <a:extLst>
              <a:ext uri="{FF2B5EF4-FFF2-40B4-BE49-F238E27FC236}">
                <a16:creationId xmlns:a16="http://schemas.microsoft.com/office/drawing/2014/main" id="{916D8CCE-E043-4E7E-925D-151E4F66F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0522" y="5783310"/>
            <a:ext cx="1368209" cy="1018492"/>
          </a:xfrm>
          <a:prstGeom prst="rect">
            <a:avLst/>
          </a:prstGeom>
        </p:spPr>
      </p:pic>
      <p:sp>
        <p:nvSpPr>
          <p:cNvPr id="27" name="مربع نص 5">
            <a:extLst>
              <a:ext uri="{FF2B5EF4-FFF2-40B4-BE49-F238E27FC236}">
                <a16:creationId xmlns:a16="http://schemas.microsoft.com/office/drawing/2014/main" id="{DFA7CB86-0388-4D1C-A9D2-E490916A5EE9}"/>
              </a:ext>
            </a:extLst>
          </p:cNvPr>
          <p:cNvSpPr txBox="1"/>
          <p:nvPr/>
        </p:nvSpPr>
        <p:spPr>
          <a:xfrm>
            <a:off x="154940" y="5162299"/>
            <a:ext cx="3118064" cy="118491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088" tIns="38088" rIns="38088" bIns="38088" numCol="1" spcCol="38100" rtlCol="1" anchor="ctr">
            <a:spAutoFit/>
          </a:bodyPr>
          <a:lstStyle/>
          <a:p>
            <a:pPr algn="ctr" rtl="1" hangingPunct="0"/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هيا شاركنا انجازك يا متميز...</a:t>
            </a:r>
          </a:p>
          <a:p>
            <a:pPr algn="ctr" rtl="1" hangingPunct="0"/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 </a:t>
            </a:r>
            <a:r>
              <a:rPr lang="ar-AE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في قسم الدردشة </a:t>
            </a:r>
          </a:p>
          <a:p>
            <a:pPr algn="ctr" defTabSz="685600" rtl="1" hangingPunct="0"/>
            <a:r>
              <a:rPr lang="ar-AE" sz="24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والأول سيحصل على وسام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6AFA5A5-9867-42FE-B4A1-3363F4CC07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84" r="5400" b="15692"/>
          <a:stretch/>
        </p:blipFill>
        <p:spPr>
          <a:xfrm>
            <a:off x="0" y="6507380"/>
            <a:ext cx="4800783" cy="350620"/>
          </a:xfrm>
          <a:prstGeom prst="rect">
            <a:avLst/>
          </a:prstGeom>
        </p:spPr>
      </p:pic>
      <p:pic>
        <p:nvPicPr>
          <p:cNvPr id="29" name="Picture 4" descr="نتيجة بحث الصور عن down clipart gif">
            <a:extLst>
              <a:ext uri="{FF2B5EF4-FFF2-40B4-BE49-F238E27FC236}">
                <a16:creationId xmlns:a16="http://schemas.microsoft.com/office/drawing/2014/main" id="{4938DE5F-3AB1-45C2-BD90-7CCE04BDA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232" y="5892317"/>
            <a:ext cx="336043" cy="61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BA59218-9DB3-4431-B963-EB4B3508AE23}"/>
              </a:ext>
            </a:extLst>
          </p:cNvPr>
          <p:cNvSpPr txBox="1"/>
          <p:nvPr/>
        </p:nvSpPr>
        <p:spPr>
          <a:xfrm>
            <a:off x="3273004" y="5631263"/>
            <a:ext cx="840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https://www.liveworksheets.com/cn1907724ar</a:t>
            </a:r>
            <a:endParaRPr lang="en-US" sz="32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72B52A6-10E8-4A61-9675-0764B813FD2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84" y="238539"/>
            <a:ext cx="3436885" cy="4629857"/>
          </a:xfrm>
          <a:prstGeom prst="rect">
            <a:avLst/>
          </a:prstGeom>
        </p:spPr>
      </p:pic>
      <p:pic>
        <p:nvPicPr>
          <p:cNvPr id="14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3C74FC6-DE23-434B-88CA-F261506CC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11" y="3379025"/>
            <a:ext cx="6429535" cy="1076769"/>
          </a:xfrm>
          <a:prstGeom prst="rect">
            <a:avLst/>
          </a:prstGeom>
        </p:spPr>
      </p:pic>
      <p:pic>
        <p:nvPicPr>
          <p:cNvPr id="21" name="Picture 20" descr="نتيجة بحث الصور عن down clipart gif">
            <a:extLst>
              <a:ext uri="{FF2B5EF4-FFF2-40B4-BE49-F238E27FC236}">
                <a16:creationId xmlns:a16="http://schemas.microsoft.com/office/drawing/2014/main" id="{57628F4D-ACB2-4480-BDC9-6EF7BDCD8E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6777">
            <a:off x="9304756" y="4163566"/>
            <a:ext cx="672952" cy="180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74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تهنئة عيد الفطر المبارك 2021 أجمل تبريكات eid fitr مع صور العيد - ثقفني">
            <a:extLst>
              <a:ext uri="{FF2B5EF4-FFF2-40B4-BE49-F238E27FC236}">
                <a16:creationId xmlns:a16="http://schemas.microsoft.com/office/drawing/2014/main" id="{28DE28DC-260B-43B1-A297-36956EC62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7" y="-28068"/>
            <a:ext cx="12266787" cy="688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9C57-7425-4EB8-B322-3C8458E896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rcRect l="32093" t="35276" r="31512" b="16261"/>
          <a:stretch/>
        </p:blipFill>
        <p:spPr>
          <a:xfrm>
            <a:off x="1573620" y="1676400"/>
            <a:ext cx="7304411" cy="4929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02BEF3-23BF-4760-8F6A-CB8692C44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2720">
            <a:off x="5734203" y="1488384"/>
            <a:ext cx="1486831" cy="2593693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B551A34F-243C-4AF9-B16B-7224392935D8}"/>
              </a:ext>
            </a:extLst>
          </p:cNvPr>
          <p:cNvSpPr txBox="1"/>
          <p:nvPr/>
        </p:nvSpPr>
        <p:spPr>
          <a:xfrm>
            <a:off x="3009900" y="468622"/>
            <a:ext cx="54483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000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ماذا تعلمت من درسنا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4213659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99A3124-3B07-4D93-9B03-4987B7D1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" y="2116"/>
            <a:ext cx="12168731" cy="6855884"/>
          </a:xfrm>
          <a:prstGeom prst="rect">
            <a:avLst/>
          </a:prstGeom>
        </p:spPr>
      </p:pic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07" y="2026675"/>
            <a:ext cx="7345188" cy="523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920015" y="110744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4479433" y="4442368"/>
            <a:ext cx="2569843" cy="23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66" y="1013803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53622" y="814341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  <p:pic>
        <p:nvPicPr>
          <p:cNvPr id="12" name="Picture 2" descr="أجمل صور عيد الفطر المبهجة 2019">
            <a:extLst>
              <a:ext uri="{FF2B5EF4-FFF2-40B4-BE49-F238E27FC236}">
                <a16:creationId xmlns:a16="http://schemas.microsoft.com/office/drawing/2014/main" id="{E5865D14-919F-4DC3-A0E1-D2E2AA67C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" y="5149983"/>
            <a:ext cx="2125492" cy="16396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أجمل صور عيد الفطر المبهجة 2019">
            <a:extLst>
              <a:ext uri="{FF2B5EF4-FFF2-40B4-BE49-F238E27FC236}">
                <a16:creationId xmlns:a16="http://schemas.microsoft.com/office/drawing/2014/main" id="{CF8014C5-7580-466F-A30E-69DE71DB7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081" y="110744"/>
            <a:ext cx="2441775" cy="16396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10DFB57-7255-4C64-B941-D2F321CF02AB}"/>
              </a:ext>
            </a:extLst>
          </p:cNvPr>
          <p:cNvSpPr txBox="1"/>
          <p:nvPr/>
        </p:nvSpPr>
        <p:spPr>
          <a:xfrm>
            <a:off x="2920015" y="2875002"/>
            <a:ext cx="512170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600" b="1" dirty="0">
                <a:highlight>
                  <a:srgbClr val="00FFFF"/>
                </a:highlight>
              </a:rPr>
              <a:t>الكشف عن البطل </a:t>
            </a:r>
          </a:p>
        </p:txBody>
      </p:sp>
    </p:spTree>
    <p:extLst>
      <p:ext uri="{BB962C8B-B14F-4D97-AF65-F5344CB8AC3E}">
        <p14:creationId xmlns:p14="http://schemas.microsoft.com/office/powerpoint/2010/main" val="21281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2E71617-0CB2-4382-9528-BA47ED035F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" y="2116"/>
            <a:ext cx="12168731" cy="6855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19C57-7425-4EB8-B322-3C8458E896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rcRect l="32093" t="18796" r="31512" b="16262"/>
          <a:stretch/>
        </p:blipFill>
        <p:spPr>
          <a:xfrm>
            <a:off x="1573620" y="0"/>
            <a:ext cx="7304411" cy="6606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02BEF3-23BF-4760-8F6A-CB8692C44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2720">
            <a:off x="5734203" y="1488384"/>
            <a:ext cx="1486831" cy="25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58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973511F2-3E8B-412C-A0D7-2C687B26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5DA466DA-3150-4FBA-9E0E-A01FC6AA5BD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38758" y="824245"/>
            <a:ext cx="2187562" cy="27665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E27A6E5-F79C-40CE-AF1D-CB4CC6174530}"/>
              </a:ext>
            </a:extLst>
          </p:cNvPr>
          <p:cNvGrpSpPr/>
          <p:nvPr/>
        </p:nvGrpSpPr>
        <p:grpSpPr>
          <a:xfrm>
            <a:off x="-170821" y="-171908"/>
            <a:ext cx="2343001" cy="2559258"/>
            <a:chOff x="346014" y="-80043"/>
            <a:chExt cx="2343001" cy="25592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B3EDD2-2CA1-4D8C-9544-1381EFD63B7E}"/>
                </a:ext>
              </a:extLst>
            </p:cNvPr>
            <p:cNvSpPr/>
            <p:nvPr/>
          </p:nvSpPr>
          <p:spPr>
            <a:xfrm>
              <a:off x="576992" y="738424"/>
              <a:ext cx="1341713" cy="17407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4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02D233-6F89-4B29-8A10-DB0B793C3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922" b="61979" l="66691" r="92387">
                          <a14:foregroundMark x1="92387" y1="35677" x2="88287" y2="43620"/>
                          <a14:foregroundMark x1="88287" y1="43620" x2="82723" y2="47786"/>
                          <a14:foregroundMark x1="92167" y1="32552" x2="89531" y2="27474"/>
                          <a14:foregroundMark x1="89531" y1="27474" x2="85944" y2="24609"/>
                          <a14:foregroundMark x1="85944" y1="24609" x2="85871" y2="24609"/>
                          <a14:foregroundMark x1="91947" y1="31641" x2="89312" y2="25911"/>
                          <a14:foregroundMark x1="89312" y1="25911" x2="86750" y2="24870"/>
                          <a14:foregroundMark x1="89312" y1="26302" x2="86018" y2="22396"/>
                          <a14:foregroundMark x1="86018" y1="22396" x2="84773" y2="21875"/>
                          <a14:foregroundMark x1="86091" y1="22396" x2="78038" y2="20573"/>
                          <a14:foregroundMark x1="78038" y1="20573" x2="73865" y2="23307"/>
                          <a14:foregroundMark x1="73865" y1="23307" x2="71449" y2="29167"/>
                          <a14:foregroundMark x1="71449" y1="29167" x2="71303" y2="33984"/>
                          <a14:foregroundMark x1="86310" y1="22917" x2="78551" y2="20443"/>
                          <a14:foregroundMark x1="78551" y1="20443" x2="78258" y2="20703"/>
                          <a14:foregroundMark x1="89678" y1="26693" x2="85798" y2="22396"/>
                          <a14:foregroundMark x1="85798" y1="22396" x2="77526" y2="21094"/>
                          <a14:foregroundMark x1="66545" y1="35417" x2="66764" y2="42578"/>
                          <a14:foregroundMark x1="66764" y1="42578" x2="69107" y2="48307"/>
                          <a14:foregroundMark x1="69107" y1="48307" x2="72914" y2="50911"/>
                          <a14:foregroundMark x1="72914" y1="50911" x2="73353" y2="50911"/>
                          <a14:foregroundMark x1="72694" y1="61979" x2="76794" y2="57422"/>
                          <a14:foregroundMark x1="76794" y1="57422" x2="77672" y2="54948"/>
                        </a14:backgroundRemoval>
                      </a14:imgEffect>
                    </a14:imgLayer>
                  </a14:imgProps>
                </a:ext>
              </a:extLst>
            </a:blip>
            <a:srcRect l="63808" t="15163" r="4808" b="35583"/>
            <a:stretch/>
          </p:blipFill>
          <p:spPr>
            <a:xfrm>
              <a:off x="1187850" y="-80043"/>
              <a:ext cx="1501165" cy="142794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2EBABF8-AB70-43D9-BBF3-1C9A533E2125}"/>
                </a:ext>
              </a:extLst>
            </p:cNvPr>
            <p:cNvSpPr/>
            <p:nvPr/>
          </p:nvSpPr>
          <p:spPr>
            <a:xfrm>
              <a:off x="346014" y="787634"/>
              <a:ext cx="1683673" cy="1587243"/>
            </a:xfrm>
            <a:prstGeom prst="rect">
              <a:avLst/>
            </a:prstGeom>
            <a:noFill/>
          </p:spPr>
          <p:txBody>
            <a:bodyPr wrap="square" lIns="108851" tIns="54426" rIns="108851" bIns="54426">
              <a:spAutoFit/>
            </a:bodyPr>
            <a:lstStyle/>
            <a:p>
              <a:pPr marL="0" marR="0" lvl="0" indent="0" algn="ct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ldhabi" panose="01000000000000000000" pitchFamily="2" charset="-78"/>
                  <a:ea typeface="+mn-ea"/>
                  <a:cs typeface="Aldhabi" panose="01000000000000000000" pitchFamily="2" charset="-78"/>
                </a:rPr>
                <a:t>بطاقة الخروج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19DD0DC-19D5-4C29-9DAD-A8652B063AC4}"/>
              </a:ext>
            </a:extLst>
          </p:cNvPr>
          <p:cNvSpPr txBox="1"/>
          <p:nvPr/>
        </p:nvSpPr>
        <p:spPr>
          <a:xfrm>
            <a:off x="2024920" y="869334"/>
            <a:ext cx="683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60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اختر الرقم المناسب ل</a:t>
            </a:r>
            <a:r>
              <a:rPr lang="ar-AE" sz="60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تقيم فهمك للحصة ...</a:t>
            </a:r>
            <a:endParaRPr lang="en-AE" sz="6000" b="1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C4F38F-4239-46B1-94A5-58D24D072C1F}"/>
              </a:ext>
            </a:extLst>
          </p:cNvPr>
          <p:cNvGrpSpPr/>
          <p:nvPr/>
        </p:nvGrpSpPr>
        <p:grpSpPr>
          <a:xfrm>
            <a:off x="3332299" y="2306875"/>
            <a:ext cx="4591188" cy="1905495"/>
            <a:chOff x="1085707" y="3493713"/>
            <a:chExt cx="4592605" cy="2868288"/>
          </a:xfrm>
        </p:grpSpPr>
        <p:grpSp>
          <p:nvGrpSpPr>
            <p:cNvPr id="21" name="Google Shape;935;p30">
              <a:extLst>
                <a:ext uri="{FF2B5EF4-FFF2-40B4-BE49-F238E27FC236}">
                  <a16:creationId xmlns:a16="http://schemas.microsoft.com/office/drawing/2014/main" id="{F0A6E440-5D2A-492E-A6C7-8E07C81E8508}"/>
                </a:ext>
              </a:extLst>
            </p:cNvPr>
            <p:cNvGrpSpPr/>
            <p:nvPr/>
          </p:nvGrpSpPr>
          <p:grpSpPr>
            <a:xfrm>
              <a:off x="1085707" y="3493713"/>
              <a:ext cx="4592605" cy="2868288"/>
              <a:chOff x="3402425" y="1438450"/>
              <a:chExt cx="2824481" cy="1764015"/>
            </a:xfrm>
          </p:grpSpPr>
          <p:sp>
            <p:nvSpPr>
              <p:cNvPr id="25" name="Google Shape;936;p30">
                <a:extLst>
                  <a:ext uri="{FF2B5EF4-FFF2-40B4-BE49-F238E27FC236}">
                    <a16:creationId xmlns:a16="http://schemas.microsoft.com/office/drawing/2014/main" id="{BD65002C-2C28-4E0D-AAA2-A696F8366608}"/>
                  </a:ext>
                </a:extLst>
              </p:cNvPr>
              <p:cNvSpPr/>
              <p:nvPr/>
            </p:nvSpPr>
            <p:spPr>
              <a:xfrm>
                <a:off x="3402425" y="1438450"/>
                <a:ext cx="2824481" cy="1764015"/>
              </a:xfrm>
              <a:custGeom>
                <a:avLst/>
                <a:gdLst/>
                <a:ahLst/>
                <a:cxnLst/>
                <a:rect l="l" t="t" r="r" b="b"/>
                <a:pathLst>
                  <a:path w="65904" h="41160" extrusionOk="0">
                    <a:moveTo>
                      <a:pt x="2017" y="1"/>
                    </a:moveTo>
                    <a:lnTo>
                      <a:pt x="1609" y="42"/>
                    </a:lnTo>
                    <a:lnTo>
                      <a:pt x="876" y="347"/>
                    </a:lnTo>
                    <a:lnTo>
                      <a:pt x="347" y="877"/>
                    </a:lnTo>
                    <a:lnTo>
                      <a:pt x="41" y="1610"/>
                    </a:lnTo>
                    <a:lnTo>
                      <a:pt x="0" y="2017"/>
                    </a:lnTo>
                    <a:lnTo>
                      <a:pt x="0" y="39164"/>
                    </a:lnTo>
                    <a:lnTo>
                      <a:pt x="41" y="39571"/>
                    </a:lnTo>
                    <a:lnTo>
                      <a:pt x="347" y="40284"/>
                    </a:lnTo>
                    <a:lnTo>
                      <a:pt x="876" y="40834"/>
                    </a:lnTo>
                    <a:lnTo>
                      <a:pt x="1609" y="41139"/>
                    </a:lnTo>
                    <a:lnTo>
                      <a:pt x="2017" y="41160"/>
                    </a:lnTo>
                    <a:lnTo>
                      <a:pt x="63908" y="41160"/>
                    </a:lnTo>
                    <a:lnTo>
                      <a:pt x="64315" y="41139"/>
                    </a:lnTo>
                    <a:lnTo>
                      <a:pt x="65028" y="40834"/>
                    </a:lnTo>
                    <a:lnTo>
                      <a:pt x="65578" y="40284"/>
                    </a:lnTo>
                    <a:lnTo>
                      <a:pt x="65863" y="39571"/>
                    </a:lnTo>
                    <a:lnTo>
                      <a:pt x="65903" y="39164"/>
                    </a:lnTo>
                    <a:lnTo>
                      <a:pt x="65903" y="2017"/>
                    </a:lnTo>
                    <a:lnTo>
                      <a:pt x="65863" y="1610"/>
                    </a:lnTo>
                    <a:lnTo>
                      <a:pt x="65578" y="877"/>
                    </a:lnTo>
                    <a:lnTo>
                      <a:pt x="65028" y="347"/>
                    </a:lnTo>
                    <a:lnTo>
                      <a:pt x="64315" y="42"/>
                    </a:lnTo>
                    <a:lnTo>
                      <a:pt x="63908" y="1"/>
                    </a:lnTo>
                    <a:close/>
                  </a:path>
                </a:pathLst>
              </a:custGeom>
              <a:solidFill>
                <a:srgbClr val="112129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6" name="Google Shape;937;p30">
                <a:extLst>
                  <a:ext uri="{FF2B5EF4-FFF2-40B4-BE49-F238E27FC236}">
                    <a16:creationId xmlns:a16="http://schemas.microsoft.com/office/drawing/2014/main" id="{173FCFDF-5624-4F97-982C-75E1E66D04E7}"/>
                  </a:ext>
                </a:extLst>
              </p:cNvPr>
              <p:cNvSpPr/>
              <p:nvPr/>
            </p:nvSpPr>
            <p:spPr>
              <a:xfrm>
                <a:off x="3587445" y="1496095"/>
                <a:ext cx="2408163" cy="1649628"/>
              </a:xfrm>
              <a:custGeom>
                <a:avLst/>
                <a:gdLst/>
                <a:ahLst/>
                <a:cxnLst/>
                <a:rect l="l" t="t" r="r" b="b"/>
                <a:pathLst>
                  <a:path w="56190" h="38491" extrusionOk="0">
                    <a:moveTo>
                      <a:pt x="1" y="0"/>
                    </a:moveTo>
                    <a:lnTo>
                      <a:pt x="1" y="38491"/>
                    </a:lnTo>
                    <a:lnTo>
                      <a:pt x="56190" y="38491"/>
                    </a:lnTo>
                    <a:lnTo>
                      <a:pt x="56190" y="0"/>
                    </a:lnTo>
                    <a:close/>
                  </a:path>
                </a:pathLst>
              </a:custGeom>
              <a:solidFill>
                <a:srgbClr val="F8FBFC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7" name="Google Shape;938;p30">
                <a:extLst>
                  <a:ext uri="{FF2B5EF4-FFF2-40B4-BE49-F238E27FC236}">
                    <a16:creationId xmlns:a16="http://schemas.microsoft.com/office/drawing/2014/main" id="{5F362AFF-A76A-48CF-8E81-49E707F072B0}"/>
                  </a:ext>
                </a:extLst>
              </p:cNvPr>
              <p:cNvSpPr/>
              <p:nvPr/>
            </p:nvSpPr>
            <p:spPr>
              <a:xfrm>
                <a:off x="3837954" y="2074770"/>
                <a:ext cx="525476" cy="525476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2261" extrusionOk="0">
                    <a:moveTo>
                      <a:pt x="6131" y="0"/>
                    </a:moveTo>
                    <a:lnTo>
                      <a:pt x="5499" y="21"/>
                    </a:lnTo>
                    <a:lnTo>
                      <a:pt x="4298" y="265"/>
                    </a:lnTo>
                    <a:lnTo>
                      <a:pt x="3219" y="734"/>
                    </a:lnTo>
                    <a:lnTo>
                      <a:pt x="2241" y="1406"/>
                    </a:lnTo>
                    <a:lnTo>
                      <a:pt x="1406" y="2220"/>
                    </a:lnTo>
                    <a:lnTo>
                      <a:pt x="734" y="3198"/>
                    </a:lnTo>
                    <a:lnTo>
                      <a:pt x="286" y="4298"/>
                    </a:lnTo>
                    <a:lnTo>
                      <a:pt x="42" y="5499"/>
                    </a:lnTo>
                    <a:lnTo>
                      <a:pt x="1" y="6130"/>
                    </a:lnTo>
                    <a:lnTo>
                      <a:pt x="42" y="6762"/>
                    </a:lnTo>
                    <a:lnTo>
                      <a:pt x="286" y="7963"/>
                    </a:lnTo>
                    <a:lnTo>
                      <a:pt x="734" y="9063"/>
                    </a:lnTo>
                    <a:lnTo>
                      <a:pt x="1406" y="10020"/>
                    </a:lnTo>
                    <a:lnTo>
                      <a:pt x="2241" y="10855"/>
                    </a:lnTo>
                    <a:lnTo>
                      <a:pt x="3219" y="11527"/>
                    </a:lnTo>
                    <a:lnTo>
                      <a:pt x="4298" y="11996"/>
                    </a:lnTo>
                    <a:lnTo>
                      <a:pt x="5499" y="12240"/>
                    </a:lnTo>
                    <a:lnTo>
                      <a:pt x="6131" y="12260"/>
                    </a:lnTo>
                    <a:lnTo>
                      <a:pt x="6762" y="12240"/>
                    </a:lnTo>
                    <a:lnTo>
                      <a:pt x="7964" y="11996"/>
                    </a:lnTo>
                    <a:lnTo>
                      <a:pt x="9063" y="11527"/>
                    </a:lnTo>
                    <a:lnTo>
                      <a:pt x="10041" y="10855"/>
                    </a:lnTo>
                    <a:lnTo>
                      <a:pt x="10856" y="10020"/>
                    </a:lnTo>
                    <a:lnTo>
                      <a:pt x="11528" y="9063"/>
                    </a:lnTo>
                    <a:lnTo>
                      <a:pt x="11996" y="7963"/>
                    </a:lnTo>
                    <a:lnTo>
                      <a:pt x="12241" y="6762"/>
                    </a:lnTo>
                    <a:lnTo>
                      <a:pt x="12261" y="6130"/>
                    </a:lnTo>
                    <a:lnTo>
                      <a:pt x="12241" y="5499"/>
                    </a:lnTo>
                    <a:lnTo>
                      <a:pt x="11996" y="4298"/>
                    </a:lnTo>
                    <a:lnTo>
                      <a:pt x="11528" y="3198"/>
                    </a:lnTo>
                    <a:lnTo>
                      <a:pt x="10856" y="2220"/>
                    </a:lnTo>
                    <a:lnTo>
                      <a:pt x="10041" y="1406"/>
                    </a:lnTo>
                    <a:lnTo>
                      <a:pt x="9063" y="734"/>
                    </a:lnTo>
                    <a:lnTo>
                      <a:pt x="7964" y="265"/>
                    </a:lnTo>
                    <a:lnTo>
                      <a:pt x="6762" y="21"/>
                    </a:lnTo>
                    <a:lnTo>
                      <a:pt x="6131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8" name="Google Shape;939;p30">
                <a:extLst>
                  <a:ext uri="{FF2B5EF4-FFF2-40B4-BE49-F238E27FC236}">
                    <a16:creationId xmlns:a16="http://schemas.microsoft.com/office/drawing/2014/main" id="{359709EC-E492-4CF1-976B-890BC2DD6B90}"/>
                  </a:ext>
                </a:extLst>
              </p:cNvPr>
              <p:cNvSpPr/>
              <p:nvPr/>
            </p:nvSpPr>
            <p:spPr>
              <a:xfrm>
                <a:off x="4200194" y="2230132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0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1" y="815"/>
                    </a:lnTo>
                    <a:lnTo>
                      <a:pt x="41" y="1141"/>
                    </a:lnTo>
                    <a:lnTo>
                      <a:pt x="245" y="1508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508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9" name="Google Shape;940;p30">
                <a:extLst>
                  <a:ext uri="{FF2B5EF4-FFF2-40B4-BE49-F238E27FC236}">
                    <a16:creationId xmlns:a16="http://schemas.microsoft.com/office/drawing/2014/main" id="{50858782-BE64-4413-BF6D-D946F9D01B99}"/>
                  </a:ext>
                </a:extLst>
              </p:cNvPr>
              <p:cNvSpPr/>
              <p:nvPr/>
            </p:nvSpPr>
            <p:spPr>
              <a:xfrm>
                <a:off x="3951443" y="2230132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0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0" y="815"/>
                    </a:lnTo>
                    <a:lnTo>
                      <a:pt x="41" y="1141"/>
                    </a:lnTo>
                    <a:lnTo>
                      <a:pt x="245" y="1508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508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0" name="Google Shape;941;p30">
                <a:extLst>
                  <a:ext uri="{FF2B5EF4-FFF2-40B4-BE49-F238E27FC236}">
                    <a16:creationId xmlns:a16="http://schemas.microsoft.com/office/drawing/2014/main" id="{3457CD3E-EE8C-4F8B-BBB8-2B5D4B40FCB0}"/>
                  </a:ext>
                </a:extLst>
              </p:cNvPr>
              <p:cNvSpPr/>
              <p:nvPr/>
            </p:nvSpPr>
            <p:spPr>
              <a:xfrm>
                <a:off x="3949686" y="2383737"/>
                <a:ext cx="302060" cy="151073"/>
              </a:xfrm>
              <a:custGeom>
                <a:avLst/>
                <a:gdLst/>
                <a:ahLst/>
                <a:cxnLst/>
                <a:rect l="l" t="t" r="r" b="b"/>
                <a:pathLst>
                  <a:path w="7048" h="3525" extrusionOk="0">
                    <a:moveTo>
                      <a:pt x="1" y="1"/>
                    </a:moveTo>
                    <a:lnTo>
                      <a:pt x="21" y="367"/>
                    </a:lnTo>
                    <a:lnTo>
                      <a:pt x="163" y="1039"/>
                    </a:lnTo>
                    <a:lnTo>
                      <a:pt x="428" y="1671"/>
                    </a:lnTo>
                    <a:lnTo>
                      <a:pt x="815" y="2241"/>
                    </a:lnTo>
                    <a:lnTo>
                      <a:pt x="1284" y="2730"/>
                    </a:lnTo>
                    <a:lnTo>
                      <a:pt x="1854" y="3096"/>
                    </a:lnTo>
                    <a:lnTo>
                      <a:pt x="2485" y="3361"/>
                    </a:lnTo>
                    <a:lnTo>
                      <a:pt x="3157" y="3504"/>
                    </a:lnTo>
                    <a:lnTo>
                      <a:pt x="3524" y="3524"/>
                    </a:lnTo>
                    <a:lnTo>
                      <a:pt x="3890" y="3504"/>
                    </a:lnTo>
                    <a:lnTo>
                      <a:pt x="4583" y="3361"/>
                    </a:lnTo>
                    <a:lnTo>
                      <a:pt x="5214" y="3096"/>
                    </a:lnTo>
                    <a:lnTo>
                      <a:pt x="5764" y="2730"/>
                    </a:lnTo>
                    <a:lnTo>
                      <a:pt x="6253" y="2241"/>
                    </a:lnTo>
                    <a:lnTo>
                      <a:pt x="6619" y="1671"/>
                    </a:lnTo>
                    <a:lnTo>
                      <a:pt x="6884" y="1039"/>
                    </a:lnTo>
                    <a:lnTo>
                      <a:pt x="7027" y="367"/>
                    </a:lnTo>
                    <a:lnTo>
                      <a:pt x="70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1" name="Google Shape;942;p30">
                <a:extLst>
                  <a:ext uri="{FF2B5EF4-FFF2-40B4-BE49-F238E27FC236}">
                    <a16:creationId xmlns:a16="http://schemas.microsoft.com/office/drawing/2014/main" id="{64BAF2A8-CC97-418B-8AF4-601CF366C150}"/>
                  </a:ext>
                </a:extLst>
              </p:cNvPr>
              <p:cNvSpPr/>
              <p:nvPr/>
            </p:nvSpPr>
            <p:spPr>
              <a:xfrm>
                <a:off x="5258972" y="2074770"/>
                <a:ext cx="524576" cy="525476"/>
              </a:xfrm>
              <a:custGeom>
                <a:avLst/>
                <a:gdLst/>
                <a:ahLst/>
                <a:cxnLst/>
                <a:rect l="l" t="t" r="r" b="b"/>
                <a:pathLst>
                  <a:path w="12240" h="12261" extrusionOk="0">
                    <a:moveTo>
                      <a:pt x="6110" y="0"/>
                    </a:moveTo>
                    <a:lnTo>
                      <a:pt x="5478" y="21"/>
                    </a:lnTo>
                    <a:lnTo>
                      <a:pt x="4297" y="265"/>
                    </a:lnTo>
                    <a:lnTo>
                      <a:pt x="3197" y="734"/>
                    </a:lnTo>
                    <a:lnTo>
                      <a:pt x="2220" y="1406"/>
                    </a:lnTo>
                    <a:lnTo>
                      <a:pt x="1385" y="2220"/>
                    </a:lnTo>
                    <a:lnTo>
                      <a:pt x="733" y="3198"/>
                    </a:lnTo>
                    <a:lnTo>
                      <a:pt x="265" y="4298"/>
                    </a:lnTo>
                    <a:lnTo>
                      <a:pt x="20" y="5499"/>
                    </a:lnTo>
                    <a:lnTo>
                      <a:pt x="0" y="6130"/>
                    </a:lnTo>
                    <a:lnTo>
                      <a:pt x="20" y="6762"/>
                    </a:lnTo>
                    <a:lnTo>
                      <a:pt x="265" y="7963"/>
                    </a:lnTo>
                    <a:lnTo>
                      <a:pt x="733" y="9063"/>
                    </a:lnTo>
                    <a:lnTo>
                      <a:pt x="1385" y="10020"/>
                    </a:lnTo>
                    <a:lnTo>
                      <a:pt x="2220" y="10855"/>
                    </a:lnTo>
                    <a:lnTo>
                      <a:pt x="3197" y="11527"/>
                    </a:lnTo>
                    <a:lnTo>
                      <a:pt x="4297" y="11996"/>
                    </a:lnTo>
                    <a:lnTo>
                      <a:pt x="5478" y="12240"/>
                    </a:lnTo>
                    <a:lnTo>
                      <a:pt x="6110" y="12260"/>
                    </a:lnTo>
                    <a:lnTo>
                      <a:pt x="6741" y="12240"/>
                    </a:lnTo>
                    <a:lnTo>
                      <a:pt x="7943" y="11996"/>
                    </a:lnTo>
                    <a:lnTo>
                      <a:pt x="9042" y="11527"/>
                    </a:lnTo>
                    <a:lnTo>
                      <a:pt x="10020" y="10855"/>
                    </a:lnTo>
                    <a:lnTo>
                      <a:pt x="10855" y="10020"/>
                    </a:lnTo>
                    <a:lnTo>
                      <a:pt x="11507" y="9063"/>
                    </a:lnTo>
                    <a:lnTo>
                      <a:pt x="11975" y="7963"/>
                    </a:lnTo>
                    <a:lnTo>
                      <a:pt x="12219" y="6762"/>
                    </a:lnTo>
                    <a:lnTo>
                      <a:pt x="12240" y="6130"/>
                    </a:lnTo>
                    <a:lnTo>
                      <a:pt x="12219" y="5499"/>
                    </a:lnTo>
                    <a:lnTo>
                      <a:pt x="11975" y="4298"/>
                    </a:lnTo>
                    <a:lnTo>
                      <a:pt x="11507" y="3198"/>
                    </a:lnTo>
                    <a:lnTo>
                      <a:pt x="10855" y="2220"/>
                    </a:lnTo>
                    <a:lnTo>
                      <a:pt x="10020" y="1406"/>
                    </a:lnTo>
                    <a:lnTo>
                      <a:pt x="9042" y="734"/>
                    </a:lnTo>
                    <a:lnTo>
                      <a:pt x="7943" y="265"/>
                    </a:lnTo>
                    <a:lnTo>
                      <a:pt x="6741" y="21"/>
                    </a:lnTo>
                    <a:lnTo>
                      <a:pt x="61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2" name="Google Shape;943;p30">
                <a:extLst>
                  <a:ext uri="{FF2B5EF4-FFF2-40B4-BE49-F238E27FC236}">
                    <a16:creationId xmlns:a16="http://schemas.microsoft.com/office/drawing/2014/main" id="{235A2879-8A33-4B89-8611-E75DC928CD00}"/>
                  </a:ext>
                </a:extLst>
              </p:cNvPr>
              <p:cNvSpPr/>
              <p:nvPr/>
            </p:nvSpPr>
            <p:spPr>
              <a:xfrm>
                <a:off x="5379404" y="2349708"/>
                <a:ext cx="282817" cy="141430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3300" extrusionOk="0">
                    <a:moveTo>
                      <a:pt x="3300" y="1"/>
                    </a:moveTo>
                    <a:lnTo>
                      <a:pt x="2974" y="21"/>
                    </a:lnTo>
                    <a:lnTo>
                      <a:pt x="2322" y="143"/>
                    </a:lnTo>
                    <a:lnTo>
                      <a:pt x="1732" y="387"/>
                    </a:lnTo>
                    <a:lnTo>
                      <a:pt x="1202" y="754"/>
                    </a:lnTo>
                    <a:lnTo>
                      <a:pt x="754" y="1202"/>
                    </a:lnTo>
                    <a:lnTo>
                      <a:pt x="408" y="1732"/>
                    </a:lnTo>
                    <a:lnTo>
                      <a:pt x="143" y="2322"/>
                    </a:lnTo>
                    <a:lnTo>
                      <a:pt x="21" y="2974"/>
                    </a:lnTo>
                    <a:lnTo>
                      <a:pt x="0" y="3300"/>
                    </a:lnTo>
                    <a:lnTo>
                      <a:pt x="408" y="3300"/>
                    </a:lnTo>
                    <a:lnTo>
                      <a:pt x="408" y="2994"/>
                    </a:lnTo>
                    <a:lnTo>
                      <a:pt x="530" y="2444"/>
                    </a:lnTo>
                    <a:lnTo>
                      <a:pt x="754" y="1915"/>
                    </a:lnTo>
                    <a:lnTo>
                      <a:pt x="1059" y="1446"/>
                    </a:lnTo>
                    <a:lnTo>
                      <a:pt x="1446" y="1060"/>
                    </a:lnTo>
                    <a:lnTo>
                      <a:pt x="1915" y="734"/>
                    </a:lnTo>
                    <a:lnTo>
                      <a:pt x="2444" y="510"/>
                    </a:lnTo>
                    <a:lnTo>
                      <a:pt x="3015" y="408"/>
                    </a:lnTo>
                    <a:lnTo>
                      <a:pt x="3300" y="387"/>
                    </a:lnTo>
                    <a:lnTo>
                      <a:pt x="3605" y="408"/>
                    </a:lnTo>
                    <a:lnTo>
                      <a:pt x="4175" y="510"/>
                    </a:lnTo>
                    <a:lnTo>
                      <a:pt x="4705" y="734"/>
                    </a:lnTo>
                    <a:lnTo>
                      <a:pt x="5153" y="1060"/>
                    </a:lnTo>
                    <a:lnTo>
                      <a:pt x="5560" y="1446"/>
                    </a:lnTo>
                    <a:lnTo>
                      <a:pt x="5866" y="1915"/>
                    </a:lnTo>
                    <a:lnTo>
                      <a:pt x="6090" y="2444"/>
                    </a:lnTo>
                    <a:lnTo>
                      <a:pt x="6212" y="2994"/>
                    </a:lnTo>
                    <a:lnTo>
                      <a:pt x="6212" y="3300"/>
                    </a:lnTo>
                    <a:lnTo>
                      <a:pt x="6599" y="3300"/>
                    </a:lnTo>
                    <a:lnTo>
                      <a:pt x="6599" y="2974"/>
                    </a:lnTo>
                    <a:lnTo>
                      <a:pt x="6456" y="2322"/>
                    </a:lnTo>
                    <a:lnTo>
                      <a:pt x="6212" y="1732"/>
                    </a:lnTo>
                    <a:lnTo>
                      <a:pt x="5866" y="1202"/>
                    </a:lnTo>
                    <a:lnTo>
                      <a:pt x="5418" y="754"/>
                    </a:lnTo>
                    <a:lnTo>
                      <a:pt x="4888" y="387"/>
                    </a:lnTo>
                    <a:lnTo>
                      <a:pt x="4298" y="143"/>
                    </a:lnTo>
                    <a:lnTo>
                      <a:pt x="3646" y="21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3" name="Google Shape;944;p30">
                <a:extLst>
                  <a:ext uri="{FF2B5EF4-FFF2-40B4-BE49-F238E27FC236}">
                    <a16:creationId xmlns:a16="http://schemas.microsoft.com/office/drawing/2014/main" id="{757702E5-EBA4-48DB-AC13-1D00846375FB}"/>
                  </a:ext>
                </a:extLst>
              </p:cNvPr>
              <p:cNvSpPr/>
              <p:nvPr/>
            </p:nvSpPr>
            <p:spPr>
              <a:xfrm>
                <a:off x="5620312" y="2238876"/>
                <a:ext cx="49800" cy="7071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50" extrusionOk="0">
                    <a:moveTo>
                      <a:pt x="591" y="0"/>
                    </a:moveTo>
                    <a:lnTo>
                      <a:pt x="469" y="20"/>
                    </a:lnTo>
                    <a:lnTo>
                      <a:pt x="265" y="143"/>
                    </a:lnTo>
                    <a:lnTo>
                      <a:pt x="41" y="509"/>
                    </a:lnTo>
                    <a:lnTo>
                      <a:pt x="0" y="835"/>
                    </a:lnTo>
                    <a:lnTo>
                      <a:pt x="41" y="1161"/>
                    </a:lnTo>
                    <a:lnTo>
                      <a:pt x="265" y="1507"/>
                    </a:lnTo>
                    <a:lnTo>
                      <a:pt x="469" y="1629"/>
                    </a:lnTo>
                    <a:lnTo>
                      <a:pt x="591" y="1650"/>
                    </a:lnTo>
                    <a:lnTo>
                      <a:pt x="713" y="1629"/>
                    </a:lnTo>
                    <a:lnTo>
                      <a:pt x="917" y="1507"/>
                    </a:lnTo>
                    <a:lnTo>
                      <a:pt x="1141" y="1161"/>
                    </a:lnTo>
                    <a:lnTo>
                      <a:pt x="1161" y="835"/>
                    </a:lnTo>
                    <a:lnTo>
                      <a:pt x="1141" y="509"/>
                    </a:lnTo>
                    <a:lnTo>
                      <a:pt x="917" y="143"/>
                    </a:lnTo>
                    <a:lnTo>
                      <a:pt x="713" y="20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4" name="Google Shape;945;p30">
                <a:extLst>
                  <a:ext uri="{FF2B5EF4-FFF2-40B4-BE49-F238E27FC236}">
                    <a16:creationId xmlns:a16="http://schemas.microsoft.com/office/drawing/2014/main" id="{4836FA42-3921-496B-8544-1535723A4BD3}"/>
                  </a:ext>
                </a:extLst>
              </p:cNvPr>
              <p:cNvSpPr/>
              <p:nvPr/>
            </p:nvSpPr>
            <p:spPr>
              <a:xfrm>
                <a:off x="5371561" y="2238876"/>
                <a:ext cx="50658" cy="7071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650" extrusionOk="0">
                    <a:moveTo>
                      <a:pt x="591" y="0"/>
                    </a:moveTo>
                    <a:lnTo>
                      <a:pt x="469" y="20"/>
                    </a:lnTo>
                    <a:lnTo>
                      <a:pt x="265" y="143"/>
                    </a:lnTo>
                    <a:lnTo>
                      <a:pt x="41" y="509"/>
                    </a:lnTo>
                    <a:lnTo>
                      <a:pt x="0" y="835"/>
                    </a:lnTo>
                    <a:lnTo>
                      <a:pt x="41" y="1161"/>
                    </a:lnTo>
                    <a:lnTo>
                      <a:pt x="265" y="1507"/>
                    </a:lnTo>
                    <a:lnTo>
                      <a:pt x="469" y="1629"/>
                    </a:lnTo>
                    <a:lnTo>
                      <a:pt x="591" y="1650"/>
                    </a:lnTo>
                    <a:lnTo>
                      <a:pt x="713" y="1629"/>
                    </a:lnTo>
                    <a:lnTo>
                      <a:pt x="917" y="1507"/>
                    </a:lnTo>
                    <a:lnTo>
                      <a:pt x="1141" y="1161"/>
                    </a:lnTo>
                    <a:lnTo>
                      <a:pt x="1181" y="835"/>
                    </a:lnTo>
                    <a:lnTo>
                      <a:pt x="1141" y="509"/>
                    </a:lnTo>
                    <a:lnTo>
                      <a:pt x="917" y="143"/>
                    </a:lnTo>
                    <a:lnTo>
                      <a:pt x="713" y="20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5" name="Google Shape;946;p30">
                <a:extLst>
                  <a:ext uri="{FF2B5EF4-FFF2-40B4-BE49-F238E27FC236}">
                    <a16:creationId xmlns:a16="http://schemas.microsoft.com/office/drawing/2014/main" id="{85987BED-47C1-423A-9254-F6B59E952318}"/>
                  </a:ext>
                </a:extLst>
              </p:cNvPr>
              <p:cNvSpPr/>
              <p:nvPr/>
            </p:nvSpPr>
            <p:spPr>
              <a:xfrm>
                <a:off x="4551934" y="2074770"/>
                <a:ext cx="525476" cy="525476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2261" extrusionOk="0">
                    <a:moveTo>
                      <a:pt x="6131" y="0"/>
                    </a:moveTo>
                    <a:lnTo>
                      <a:pt x="5500" y="21"/>
                    </a:lnTo>
                    <a:lnTo>
                      <a:pt x="4298" y="265"/>
                    </a:lnTo>
                    <a:lnTo>
                      <a:pt x="3219" y="734"/>
                    </a:lnTo>
                    <a:lnTo>
                      <a:pt x="2241" y="1406"/>
                    </a:lnTo>
                    <a:lnTo>
                      <a:pt x="1406" y="2220"/>
                    </a:lnTo>
                    <a:lnTo>
                      <a:pt x="734" y="3198"/>
                    </a:lnTo>
                    <a:lnTo>
                      <a:pt x="286" y="4298"/>
                    </a:lnTo>
                    <a:lnTo>
                      <a:pt x="42" y="5499"/>
                    </a:lnTo>
                    <a:lnTo>
                      <a:pt x="1" y="6130"/>
                    </a:lnTo>
                    <a:lnTo>
                      <a:pt x="42" y="6762"/>
                    </a:lnTo>
                    <a:lnTo>
                      <a:pt x="286" y="7963"/>
                    </a:lnTo>
                    <a:lnTo>
                      <a:pt x="734" y="9063"/>
                    </a:lnTo>
                    <a:lnTo>
                      <a:pt x="1406" y="10020"/>
                    </a:lnTo>
                    <a:lnTo>
                      <a:pt x="2241" y="10855"/>
                    </a:lnTo>
                    <a:lnTo>
                      <a:pt x="3219" y="11527"/>
                    </a:lnTo>
                    <a:lnTo>
                      <a:pt x="4298" y="11996"/>
                    </a:lnTo>
                    <a:lnTo>
                      <a:pt x="5500" y="12240"/>
                    </a:lnTo>
                    <a:lnTo>
                      <a:pt x="6131" y="12260"/>
                    </a:lnTo>
                    <a:lnTo>
                      <a:pt x="6762" y="12240"/>
                    </a:lnTo>
                    <a:lnTo>
                      <a:pt x="7964" y="11996"/>
                    </a:lnTo>
                    <a:lnTo>
                      <a:pt x="9064" y="11527"/>
                    </a:lnTo>
                    <a:lnTo>
                      <a:pt x="10041" y="10855"/>
                    </a:lnTo>
                    <a:lnTo>
                      <a:pt x="10856" y="10020"/>
                    </a:lnTo>
                    <a:lnTo>
                      <a:pt x="11528" y="9063"/>
                    </a:lnTo>
                    <a:lnTo>
                      <a:pt x="11996" y="7963"/>
                    </a:lnTo>
                    <a:lnTo>
                      <a:pt x="12241" y="6762"/>
                    </a:lnTo>
                    <a:lnTo>
                      <a:pt x="12261" y="6130"/>
                    </a:lnTo>
                    <a:lnTo>
                      <a:pt x="12241" y="5499"/>
                    </a:lnTo>
                    <a:lnTo>
                      <a:pt x="11996" y="4298"/>
                    </a:lnTo>
                    <a:lnTo>
                      <a:pt x="11528" y="3198"/>
                    </a:lnTo>
                    <a:lnTo>
                      <a:pt x="10856" y="2220"/>
                    </a:lnTo>
                    <a:lnTo>
                      <a:pt x="10041" y="1406"/>
                    </a:lnTo>
                    <a:lnTo>
                      <a:pt x="9064" y="734"/>
                    </a:lnTo>
                    <a:lnTo>
                      <a:pt x="7964" y="265"/>
                    </a:lnTo>
                    <a:lnTo>
                      <a:pt x="6762" y="21"/>
                    </a:lnTo>
                    <a:lnTo>
                      <a:pt x="6131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6" name="Google Shape;947;p30">
                <a:extLst>
                  <a:ext uri="{FF2B5EF4-FFF2-40B4-BE49-F238E27FC236}">
                    <a16:creationId xmlns:a16="http://schemas.microsoft.com/office/drawing/2014/main" id="{A1BA94C5-6058-4AD5-B2B3-BE514380C732}"/>
                  </a:ext>
                </a:extLst>
              </p:cNvPr>
              <p:cNvSpPr/>
              <p:nvPr/>
            </p:nvSpPr>
            <p:spPr>
              <a:xfrm>
                <a:off x="4914175" y="2244961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1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1" y="815"/>
                    </a:lnTo>
                    <a:lnTo>
                      <a:pt x="41" y="1141"/>
                    </a:lnTo>
                    <a:lnTo>
                      <a:pt x="245" y="1487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487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7" name="Google Shape;948;p30">
                <a:extLst>
                  <a:ext uri="{FF2B5EF4-FFF2-40B4-BE49-F238E27FC236}">
                    <a16:creationId xmlns:a16="http://schemas.microsoft.com/office/drawing/2014/main" id="{7D337D9F-F58B-43ED-B4B5-B244C44AB403}"/>
                  </a:ext>
                </a:extLst>
              </p:cNvPr>
              <p:cNvSpPr/>
              <p:nvPr/>
            </p:nvSpPr>
            <p:spPr>
              <a:xfrm>
                <a:off x="4665424" y="2244961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1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0" y="815"/>
                    </a:lnTo>
                    <a:lnTo>
                      <a:pt x="41" y="1141"/>
                    </a:lnTo>
                    <a:lnTo>
                      <a:pt x="245" y="1487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487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38" name="Google Shape;949;p30">
                <a:extLst>
                  <a:ext uri="{FF2B5EF4-FFF2-40B4-BE49-F238E27FC236}">
                    <a16:creationId xmlns:a16="http://schemas.microsoft.com/office/drawing/2014/main" id="{7913BCF3-46E2-414D-8ED2-8774E1C52E20}"/>
                  </a:ext>
                </a:extLst>
              </p:cNvPr>
              <p:cNvSpPr/>
              <p:nvPr/>
            </p:nvSpPr>
            <p:spPr>
              <a:xfrm>
                <a:off x="4690710" y="2430025"/>
                <a:ext cx="248831" cy="16629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388" extrusionOk="0">
                    <a:moveTo>
                      <a:pt x="1" y="0"/>
                    </a:moveTo>
                    <a:lnTo>
                      <a:pt x="1" y="387"/>
                    </a:lnTo>
                    <a:lnTo>
                      <a:pt x="5805" y="387"/>
                    </a:lnTo>
                    <a:lnTo>
                      <a:pt x="5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B43B01-E13C-4F7D-8A2B-1CCCE65B0D89}"/>
                </a:ext>
              </a:extLst>
            </p:cNvPr>
            <p:cNvSpPr txBox="1"/>
            <p:nvPr/>
          </p:nvSpPr>
          <p:spPr>
            <a:xfrm>
              <a:off x="1921656" y="3660618"/>
              <a:ext cx="591288" cy="1065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4000" b="1" dirty="0">
                  <a:solidFill>
                    <a:srgbClr val="C00000"/>
                  </a:solidFill>
                  <a:latin typeface="Aharoni" panose="02010803020104030203" pitchFamily="2" charset="-79"/>
                </a:rPr>
                <a:t>1</a:t>
              </a:r>
              <a:endParaRPr lang="en-AE" sz="40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2F5C84-C1B1-44BF-94D2-E92D1633650D}"/>
                </a:ext>
              </a:extLst>
            </p:cNvPr>
            <p:cNvSpPr txBox="1"/>
            <p:nvPr/>
          </p:nvSpPr>
          <p:spPr>
            <a:xfrm>
              <a:off x="3137075" y="3668084"/>
              <a:ext cx="591288" cy="1065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4000" b="1" dirty="0">
                  <a:solidFill>
                    <a:srgbClr val="C00000"/>
                  </a:solidFill>
                  <a:latin typeface="Aharoni" panose="02010803020104030203" pitchFamily="2" charset="-79"/>
                </a:rPr>
                <a:t>2</a:t>
              </a:r>
              <a:endParaRPr lang="en-AE" sz="40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5C1904-3800-43EE-8B44-3A7B8C777119}"/>
                </a:ext>
              </a:extLst>
            </p:cNvPr>
            <p:cNvSpPr txBox="1"/>
            <p:nvPr/>
          </p:nvSpPr>
          <p:spPr>
            <a:xfrm>
              <a:off x="4297481" y="3696205"/>
              <a:ext cx="591288" cy="1065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4000" b="1" dirty="0">
                  <a:solidFill>
                    <a:srgbClr val="C00000"/>
                  </a:solidFill>
                  <a:latin typeface="Aharoni" panose="02010803020104030203" pitchFamily="2" charset="-79"/>
                </a:rPr>
                <a:t>3</a:t>
              </a:r>
              <a:endParaRPr lang="en-AE" sz="40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63ECAC9-A4BC-4B0E-862D-FBEA9EF4DB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084" r="5400" b="15692"/>
          <a:stretch/>
        </p:blipFill>
        <p:spPr>
          <a:xfrm>
            <a:off x="88466" y="3464921"/>
            <a:ext cx="3073797" cy="832602"/>
          </a:xfrm>
          <a:prstGeom prst="rect">
            <a:avLst/>
          </a:prstGeom>
        </p:spPr>
      </p:pic>
      <p:pic>
        <p:nvPicPr>
          <p:cNvPr id="40" name="Picture 4" descr="نتيجة بحث الصور عن down clipart gif">
            <a:extLst>
              <a:ext uri="{FF2B5EF4-FFF2-40B4-BE49-F238E27FC236}">
                <a16:creationId xmlns:a16="http://schemas.microsoft.com/office/drawing/2014/main" id="{1E043877-FC3E-4E4F-9AD0-DB67ECFA87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15" y="1974608"/>
            <a:ext cx="517683" cy="15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03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Text, background pattern, letter&#10;&#10;Description automatically generated">
            <a:extLst>
              <a:ext uri="{FF2B5EF4-FFF2-40B4-BE49-F238E27FC236}">
                <a16:creationId xmlns:a16="http://schemas.microsoft.com/office/drawing/2014/main" id="{27AE6D76-443D-4302-9D60-AA8D74B3A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766"/>
            <a:ext cx="12192000" cy="6906766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4118" l="0" r="100000"/>
                    </a14:imgEffect>
                  </a14:imgLayer>
                </a14:imgProps>
              </a:ext>
            </a:extLst>
          </a:blip>
          <a:srcRect t="32762" b="14878"/>
          <a:stretch/>
        </p:blipFill>
        <p:spPr>
          <a:xfrm>
            <a:off x="1882" y="4544360"/>
            <a:ext cx="12188237" cy="235490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57" l="0" r="100000">
                        <a14:foregroundMark x1="71429" y1="90217" x2="76923" y2="902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6980" y="703830"/>
            <a:ext cx="5762893" cy="38841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386">
                        <a14:foregroundMark x1="60131" y1="51064" x2="60131" y2="51064"/>
                        <a14:foregroundMark x1="56046" y1="18956" x2="56046" y2="18956"/>
                        <a14:backgroundMark x1="30229" y1="35783" x2="60131" y2="37137"/>
                        <a14:backgroundMark x1="37582" y1="30948" x2="68954" y2="31335"/>
                        <a14:backgroundMark x1="20261" y1="25919" x2="59804" y2="33269"/>
                        <a14:backgroundMark x1="35294" y1="61896" x2="53268" y2="61896"/>
                        <a14:backgroundMark x1="33333" y1="63443" x2="75163" y2="67698"/>
                        <a14:backgroundMark x1="23693" y1="70406" x2="55229" y2="68859"/>
                        <a14:backgroundMark x1="18791" y1="64410" x2="33007" y2="63830"/>
                        <a14:backgroundMark x1="27124" y1="96518" x2="55556" y2="96905"/>
                        <a14:backgroundMark x1="32190" y1="94004" x2="59804" y2="94778"/>
                        <a14:backgroundMark x1="48366" y1="90522" x2="70915" y2="92456"/>
                        <a14:backgroundMark x1="66013" y1="96518" x2="77451" y2="93037"/>
                        <a14:backgroundMark x1="75163" y1="88008" x2="60948" y2="87427"/>
                        <a14:backgroundMark x1="43301" y1="22050" x2="43301" y2="22050"/>
                        <a14:backgroundMark x1="47876" y1="21857" x2="68627" y2="21857"/>
                      </a14:backgroundRemoval>
                    </a14:imgEffect>
                  </a14:imgLayer>
                </a14:imgProps>
              </a:ext>
            </a:extLst>
          </a:blip>
          <a:srcRect l="11617" t="12589" r="9865"/>
          <a:stretch/>
        </p:blipFill>
        <p:spPr>
          <a:xfrm>
            <a:off x="9360740" y="899421"/>
            <a:ext cx="2791207" cy="374534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8482" y="-3954"/>
            <a:ext cx="715039" cy="736372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6330" y="30473"/>
            <a:ext cx="644533" cy="736372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95" l="2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7226" y="1531325"/>
            <a:ext cx="866077" cy="999009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38" l="281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9004" y="145390"/>
            <a:ext cx="687071" cy="911841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0420" y="1827481"/>
            <a:ext cx="336939" cy="602279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54598" y="1821677"/>
            <a:ext cx="704488" cy="708657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91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974" y="4628747"/>
            <a:ext cx="9642252" cy="2342620"/>
          </a:xfrm>
          <a:prstGeom prst="rect">
            <a:avLst/>
          </a:prstGeom>
        </p:spPr>
      </p:pic>
      <p:pic>
        <p:nvPicPr>
          <p:cNvPr id="29" name="صورة 2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backgroundMark x1="75313" y1="95729" x2="96667" y2="9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1284" y="-32552"/>
            <a:ext cx="1099847" cy="1099847"/>
          </a:xfrm>
          <a:prstGeom prst="rect">
            <a:avLst/>
          </a:prstGeom>
        </p:spPr>
      </p:pic>
      <p:sp>
        <p:nvSpPr>
          <p:cNvPr id="30" name="مستطيل 29"/>
          <p:cNvSpPr/>
          <p:nvPr/>
        </p:nvSpPr>
        <p:spPr>
          <a:xfrm>
            <a:off x="10737527" y="1617923"/>
            <a:ext cx="436228" cy="102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 rotWithShape="1">
          <a:blip r:embed="rId22"/>
          <a:srcRect l="65210" r="19341"/>
          <a:stretch/>
        </p:blipFill>
        <p:spPr>
          <a:xfrm>
            <a:off x="6560210" y="56313"/>
            <a:ext cx="622109" cy="736372"/>
          </a:xfrm>
          <a:prstGeom prst="rect">
            <a:avLst/>
          </a:prstGeom>
        </p:spPr>
      </p:pic>
      <p:pic>
        <p:nvPicPr>
          <p:cNvPr id="34" name="صورة 33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795" b="89749" l="0" r="100000">
                        <a14:foregroundMark x1="88770" y1="44419" x2="88770" y2="44419"/>
                        <a14:foregroundMark x1="87109" y1="44647" x2="90625" y2="43508"/>
                        <a14:foregroundMark x1="90430" y1="42597" x2="90332" y2="38952"/>
                        <a14:foregroundMark x1="71875" y1="52620" x2="75781" y2="52847"/>
                        <a14:foregroundMark x1="76270" y1="53986" x2="75586" y2="46469"/>
                        <a14:foregroundMark x1="56348" y1="56720" x2="61523" y2="56720"/>
                        <a14:foregroundMark x1="42188" y1="58314" x2="44629" y2="58542"/>
                        <a14:foregroundMark x1="27441" y1="52620" x2="30859" y2="53759"/>
                        <a14:foregroundMark x1="11719" y1="45786" x2="14941" y2="45786"/>
                        <a14:foregroundMark x1="15625" y1="49431" x2="16016" y2="44647"/>
                        <a14:foregroundMark x1="15723" y1="50797" x2="16602" y2="43508"/>
                        <a14:foregroundMark x1="46094" y1="61048" x2="46094" y2="53531"/>
                      </a14:backgroundRemoval>
                    </a14:imgEffect>
                  </a14:imgLayer>
                </a14:imgProps>
              </a:ext>
            </a:extLst>
          </a:blip>
          <a:srcRect t="25771" b="31020"/>
          <a:stretch/>
        </p:blipFill>
        <p:spPr>
          <a:xfrm>
            <a:off x="2891973" y="220892"/>
            <a:ext cx="6716783" cy="12442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345764C-790D-4775-A215-6FC07A47A85A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48434" y="3036776"/>
            <a:ext cx="2665957" cy="134347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4CDD22D-C16D-4438-A858-DCFDB78ADF20}"/>
              </a:ext>
            </a:extLst>
          </p:cNvPr>
          <p:cNvSpPr txBox="1"/>
          <p:nvPr/>
        </p:nvSpPr>
        <p:spPr>
          <a:xfrm>
            <a:off x="4373059" y="1095956"/>
            <a:ext cx="4615088" cy="3057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784" tIns="50784" rIns="50784" bIns="50784" numCol="1" spcCol="38100" rtlCol="0" anchor="ctr">
            <a:spAutoFit/>
          </a:bodyPr>
          <a:lstStyle/>
          <a:p>
            <a:pPr algn="ctr" defTabSz="457067" rtl="1" hangingPunct="0">
              <a:lnSpc>
                <a:spcPct val="200000"/>
              </a:lnSpc>
              <a:defRPr/>
            </a:pPr>
            <a:r>
              <a:rPr lang="ar-AE" sz="2400" b="1" kern="0" dirty="0">
                <a:solidFill>
                  <a:schemeClr val="bg1"/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شكراً على حسن استماعكم وتفاعلكم معي </a:t>
            </a:r>
          </a:p>
          <a:p>
            <a:pPr algn="ctr" defTabSz="457067" rtl="1" hangingPunct="0">
              <a:lnSpc>
                <a:spcPct val="200000"/>
              </a:lnSpc>
              <a:defRPr/>
            </a:pPr>
            <a:r>
              <a:rPr lang="ar-AE" sz="2400" b="1" kern="0" dirty="0">
                <a:solidFill>
                  <a:schemeClr val="bg1"/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يا أبطالي .</a:t>
            </a:r>
          </a:p>
          <a:p>
            <a:pPr algn="ctr" defTabSz="457067" rtl="1" hangingPunct="0">
              <a:lnSpc>
                <a:spcPct val="200000"/>
              </a:lnSpc>
              <a:defRPr/>
            </a:pPr>
            <a:r>
              <a:rPr lang="ar-AE" sz="2400" b="1" kern="0" dirty="0">
                <a:solidFill>
                  <a:schemeClr val="bg1"/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 أتمنى أن الدرس قد نال على إعجابكم .....</a:t>
            </a:r>
          </a:p>
          <a:p>
            <a:pPr algn="ctr" defTabSz="457067" rtl="1" hangingPunct="0">
              <a:lnSpc>
                <a:spcPct val="200000"/>
              </a:lnSpc>
              <a:defRPr/>
            </a:pPr>
            <a:r>
              <a:rPr lang="ar-AE" sz="2400" b="1" kern="0" dirty="0">
                <a:solidFill>
                  <a:schemeClr val="bg1"/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إلى اللقاء  مع درس جديد.</a:t>
            </a: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ea typeface="Helvetica"/>
              <a:cs typeface="Calibri" panose="020F0502020204030204" pitchFamily="34" charset="0"/>
              <a:sym typeface="Helvetica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C936475-343B-4989-8014-EF0C85A5C8B0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16084" r="5400" b="15692"/>
          <a:stretch/>
        </p:blipFill>
        <p:spPr>
          <a:xfrm>
            <a:off x="4685208" y="5817331"/>
            <a:ext cx="3618587" cy="1055673"/>
          </a:xfrm>
          <a:prstGeom prst="rect">
            <a:avLst/>
          </a:prstGeom>
        </p:spPr>
      </p:pic>
      <p:pic>
        <p:nvPicPr>
          <p:cNvPr id="41" name="Picture 4" descr="نتيجة بحث الصور عن down clipart gif">
            <a:extLst>
              <a:ext uri="{FF2B5EF4-FFF2-40B4-BE49-F238E27FC236}">
                <a16:creationId xmlns:a16="http://schemas.microsoft.com/office/drawing/2014/main" id="{72A44E39-97AE-4146-8A40-6BC36B6316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714" y="4380252"/>
            <a:ext cx="672744" cy="152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نتيجة بحث الصور عن مع السلامة">
            <a:extLst>
              <a:ext uri="{FF2B5EF4-FFF2-40B4-BE49-F238E27FC236}">
                <a16:creationId xmlns:a16="http://schemas.microsoft.com/office/drawing/2014/main" id="{8AA157B2-66F7-47C7-B6F0-B23BB44070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" y="-42228"/>
            <a:ext cx="3095663" cy="183872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25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7964" y="201623"/>
            <a:ext cx="929080" cy="10044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30BE26-452D-42B3-8802-43C20EF0F98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030410" y="4825539"/>
            <a:ext cx="3138743" cy="2096559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1481" b="88241" l="0" r="100000"/>
                    </a14:imgEffect>
                  </a14:imgLayer>
                </a14:imgProps>
              </a:ext>
            </a:extLst>
          </a:blip>
          <a:srcRect t="12045" b="12424"/>
          <a:stretch/>
        </p:blipFill>
        <p:spPr>
          <a:xfrm>
            <a:off x="10230325" y="4695047"/>
            <a:ext cx="1014403" cy="827496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9317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0265" y="4957311"/>
            <a:ext cx="574126" cy="994609"/>
          </a:xfrm>
          <a:prstGeom prst="rect">
            <a:avLst/>
          </a:prstGeom>
        </p:spPr>
      </p:pic>
      <p:pic>
        <p:nvPicPr>
          <p:cNvPr id="32" name="Picture 2" descr="تقيم اليومين الاحد والاثنين">
            <a:extLst>
              <a:ext uri="{FF2B5EF4-FFF2-40B4-BE49-F238E27FC236}">
                <a16:creationId xmlns:a16="http://schemas.microsoft.com/office/drawing/2014/main" id="{862DA399-A663-4DB9-979D-73D597B57F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8" y="4343541"/>
            <a:ext cx="2175644" cy="155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FF8B6630-6BD0-48E4-879C-A12784F120D2}"/>
              </a:ext>
            </a:extLst>
          </p:cNvPr>
          <p:cNvSpPr/>
          <p:nvPr/>
        </p:nvSpPr>
        <p:spPr>
          <a:xfrm>
            <a:off x="0" y="5892333"/>
            <a:ext cx="4040150" cy="10556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مكافأة للط</a:t>
            </a:r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لبة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المتفاعلين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أوسمة على البوابة الذكية</a:t>
            </a:r>
          </a:p>
        </p:txBody>
      </p:sp>
      <p:pic>
        <p:nvPicPr>
          <p:cNvPr id="42" name="Picture 2" descr="أجمل صور عيد الفطر المبهجة 2019">
            <a:extLst>
              <a:ext uri="{FF2B5EF4-FFF2-40B4-BE49-F238E27FC236}">
                <a16:creationId xmlns:a16="http://schemas.microsoft.com/office/drawing/2014/main" id="{735C5978-23C7-43AB-9B6E-B03EDE68E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27" y="1821677"/>
            <a:ext cx="3397340" cy="25693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7">
            <a:extLst>
              <a:ext uri="{FF2B5EF4-FFF2-40B4-BE49-F238E27FC236}">
                <a16:creationId xmlns:a16="http://schemas.microsoft.com/office/drawing/2014/main" id="{E56FAF15-B427-4CDA-BA8E-7026F8F017D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2909" y="654296"/>
            <a:ext cx="1842299" cy="503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40" name="whoosh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 descr="A close up of a logo&#10;&#10;Description automatically generated">
            <a:extLst>
              <a:ext uri="{FF2B5EF4-FFF2-40B4-BE49-F238E27FC236}">
                <a16:creationId xmlns:a16="http://schemas.microsoft.com/office/drawing/2014/main" id="{7225CAD7-99C5-40F1-AFB2-EDF981BBD4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" y="31938"/>
            <a:ext cx="12138398" cy="68260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BC21D26-A9C8-4091-BB02-748E8F131F7A}"/>
              </a:ext>
            </a:extLst>
          </p:cNvPr>
          <p:cNvSpPr/>
          <p:nvPr/>
        </p:nvSpPr>
        <p:spPr>
          <a:xfrm>
            <a:off x="7072616" y="4001852"/>
            <a:ext cx="656427" cy="20674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9E88AF-3F71-4CE3-883A-D2612C137801}"/>
              </a:ext>
            </a:extLst>
          </p:cNvPr>
          <p:cNvSpPr/>
          <p:nvPr/>
        </p:nvSpPr>
        <p:spPr>
          <a:xfrm>
            <a:off x="5044797" y="3914849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E9E9F4-B222-4C5C-B27C-27BDAE40F765}"/>
              </a:ext>
            </a:extLst>
          </p:cNvPr>
          <p:cNvSpPr/>
          <p:nvPr/>
        </p:nvSpPr>
        <p:spPr>
          <a:xfrm>
            <a:off x="6155079" y="1176805"/>
            <a:ext cx="667933" cy="28970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3937E9-88AA-4B22-882D-952A707FCBCC}"/>
              </a:ext>
            </a:extLst>
          </p:cNvPr>
          <p:cNvGrpSpPr/>
          <p:nvPr/>
        </p:nvGrpSpPr>
        <p:grpSpPr>
          <a:xfrm>
            <a:off x="7950702" y="4613545"/>
            <a:ext cx="591109" cy="1179661"/>
            <a:chOff x="7569863" y="2623182"/>
            <a:chExt cx="1166981" cy="166636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8C7652-BBAC-4D1A-AF85-57C0871E73E8}"/>
                </a:ext>
              </a:extLst>
            </p:cNvPr>
            <p:cNvSpPr txBox="1"/>
            <p:nvPr/>
          </p:nvSpPr>
          <p:spPr>
            <a:xfrm>
              <a:off x="7636529" y="2840814"/>
              <a:ext cx="1033652" cy="65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02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4F28CC19-72F7-42FF-B00A-A6193CCB0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9863" y="2623182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E9BA2-F9F4-4495-BF53-F8B18D11653C}"/>
              </a:ext>
            </a:extLst>
          </p:cNvPr>
          <p:cNvGrpSpPr/>
          <p:nvPr/>
        </p:nvGrpSpPr>
        <p:grpSpPr>
          <a:xfrm>
            <a:off x="5041349" y="2930382"/>
            <a:ext cx="589200" cy="1106987"/>
            <a:chOff x="4941744" y="1181327"/>
            <a:chExt cx="1047467" cy="1475982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08160D04-94C2-4646-AB49-CF5F64D65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5559" y="1181327"/>
              <a:ext cx="1033652" cy="1475982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3989A6-3C1F-44A3-B8ED-0A1AC50C0FFC}"/>
                </a:ext>
              </a:extLst>
            </p:cNvPr>
            <p:cNvSpPr txBox="1"/>
            <p:nvPr/>
          </p:nvSpPr>
          <p:spPr>
            <a:xfrm>
              <a:off x="4941744" y="1351079"/>
              <a:ext cx="1033652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5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03</a:t>
              </a:r>
              <a:endParaRPr kumimoji="0" lang="en-GB" sz="2625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840384-44B4-4152-898D-194995417C30}"/>
              </a:ext>
            </a:extLst>
          </p:cNvPr>
          <p:cNvGrpSpPr/>
          <p:nvPr/>
        </p:nvGrpSpPr>
        <p:grpSpPr>
          <a:xfrm>
            <a:off x="7796445" y="3153469"/>
            <a:ext cx="787706" cy="1081208"/>
            <a:chOff x="8777145" y="147292"/>
            <a:chExt cx="1033652" cy="1256650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7610B02-7B40-4417-9EF2-3E329EEB0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6282" y="147292"/>
              <a:ext cx="880050" cy="1256650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7D37D0-1C65-47BB-9CDC-CCF37FBEC0E2}"/>
                </a:ext>
              </a:extLst>
            </p:cNvPr>
            <p:cNvSpPr txBox="1"/>
            <p:nvPr/>
          </p:nvSpPr>
          <p:spPr>
            <a:xfrm>
              <a:off x="8777145" y="292748"/>
              <a:ext cx="10336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04</a:t>
              </a:r>
              <a:endPara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4DE0A-8904-4BEE-A4A7-800E6C4CD0C4}"/>
              </a:ext>
            </a:extLst>
          </p:cNvPr>
          <p:cNvSpPr/>
          <p:nvPr/>
        </p:nvSpPr>
        <p:spPr>
          <a:xfrm>
            <a:off x="701693" y="4913846"/>
            <a:ext cx="243730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D649D-F92B-438B-9A72-D62A9F3ABBF7}"/>
              </a:ext>
            </a:extLst>
          </p:cNvPr>
          <p:cNvSpPr/>
          <p:nvPr/>
        </p:nvSpPr>
        <p:spPr>
          <a:xfrm flipV="1">
            <a:off x="8444655" y="4048657"/>
            <a:ext cx="2640023" cy="865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6D7A3C-CC5C-491E-A8EF-33A6DE547154}"/>
              </a:ext>
            </a:extLst>
          </p:cNvPr>
          <p:cNvGrpSpPr/>
          <p:nvPr/>
        </p:nvGrpSpPr>
        <p:grpSpPr>
          <a:xfrm>
            <a:off x="3036148" y="4025088"/>
            <a:ext cx="760981" cy="1190809"/>
            <a:chOff x="1917365" y="3911851"/>
            <a:chExt cx="1462984" cy="20890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5576F1-ECBC-4570-9EC0-2D379689AD9F}"/>
                </a:ext>
              </a:extLst>
            </p:cNvPr>
            <p:cNvSpPr txBox="1"/>
            <p:nvPr/>
          </p:nvSpPr>
          <p:spPr>
            <a:xfrm>
              <a:off x="2145344" y="4129219"/>
              <a:ext cx="1033652" cy="80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</a:t>
              </a:r>
              <a:r>
                <a:rPr kumimoji="0" lang="ar-EG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1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8B479E2-CD5D-411F-BE94-9B38AE555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7365" y="3911851"/>
              <a:ext cx="1462984" cy="208903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A1DA247-D9DE-4F25-A6B8-3A0B228929DC}"/>
              </a:ext>
            </a:extLst>
          </p:cNvPr>
          <p:cNvSpPr txBox="1"/>
          <p:nvPr/>
        </p:nvSpPr>
        <p:spPr>
          <a:xfrm>
            <a:off x="561647" y="4280886"/>
            <a:ext cx="278842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الحضور والغياب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710433-A3E6-4CD9-A464-5FD04AE3B629}"/>
              </a:ext>
            </a:extLst>
          </p:cNvPr>
          <p:cNvGrpSpPr/>
          <p:nvPr/>
        </p:nvGrpSpPr>
        <p:grpSpPr>
          <a:xfrm>
            <a:off x="5084642" y="1536621"/>
            <a:ext cx="525707" cy="972908"/>
            <a:chOff x="7615895" y="2647423"/>
            <a:chExt cx="1166981" cy="1666366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E1133C70-BE24-4C9C-A170-AA76D3095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16ADD-E493-4267-A1BC-B70A8C72576A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05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02AD441-B983-4A9D-813E-34AF1114203D}"/>
              </a:ext>
            </a:extLst>
          </p:cNvPr>
          <p:cNvSpPr/>
          <p:nvPr/>
        </p:nvSpPr>
        <p:spPr>
          <a:xfrm flipV="1">
            <a:off x="2489761" y="2258231"/>
            <a:ext cx="2724460" cy="486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76">
            <a:extLst>
              <a:ext uri="{FF2B5EF4-FFF2-40B4-BE49-F238E27FC236}">
                <a16:creationId xmlns:a16="http://schemas.microsoft.com/office/drawing/2014/main" id="{C5003CD8-AD6E-4FBE-869D-7B11D2C66091}"/>
              </a:ext>
            </a:extLst>
          </p:cNvPr>
          <p:cNvSpPr/>
          <p:nvPr/>
        </p:nvSpPr>
        <p:spPr>
          <a:xfrm>
            <a:off x="3506088" y="3922581"/>
            <a:ext cx="1795013" cy="61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F973B6-CD75-47B1-A271-27B6C2349B22}"/>
              </a:ext>
            </a:extLst>
          </p:cNvPr>
          <p:cNvSpPr txBox="1"/>
          <p:nvPr/>
        </p:nvSpPr>
        <p:spPr>
          <a:xfrm>
            <a:off x="8131244" y="5149055"/>
            <a:ext cx="34304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>
              <a:defRPr/>
            </a:pPr>
            <a:r>
              <a:rPr lang="ar-AE" sz="2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قوانين التعلم عن بعد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B8646F-B76E-40FE-AD37-957B0BC766DB}"/>
              </a:ext>
            </a:extLst>
          </p:cNvPr>
          <p:cNvSpPr txBox="1"/>
          <p:nvPr/>
        </p:nvSpPr>
        <p:spPr>
          <a:xfrm>
            <a:off x="2633687" y="1887793"/>
            <a:ext cx="311047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>
              <a:defRPr/>
            </a:pPr>
            <a:r>
              <a:rPr lang="ar-AE" sz="2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شرح الدرس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8B17CD-2B3F-49F5-B363-C7BE395A38BA}"/>
              </a:ext>
            </a:extLst>
          </p:cNvPr>
          <p:cNvSpPr/>
          <p:nvPr/>
        </p:nvSpPr>
        <p:spPr>
          <a:xfrm>
            <a:off x="7829959" y="4073095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6D2B46-7749-4EA1-BCD8-4BB021121D4C}"/>
              </a:ext>
            </a:extLst>
          </p:cNvPr>
          <p:cNvSpPr/>
          <p:nvPr/>
        </p:nvSpPr>
        <p:spPr>
          <a:xfrm>
            <a:off x="8140375" y="2233464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D6BFC8-ECCB-432B-9634-7F76BC9B89D3}"/>
              </a:ext>
            </a:extLst>
          </p:cNvPr>
          <p:cNvSpPr/>
          <p:nvPr/>
        </p:nvSpPr>
        <p:spPr>
          <a:xfrm>
            <a:off x="4976954" y="2389086"/>
            <a:ext cx="655015" cy="323165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8D372-AF1B-45D1-9C01-0DA6337AD66A}"/>
              </a:ext>
            </a:extLst>
          </p:cNvPr>
          <p:cNvSpPr txBox="1"/>
          <p:nvPr/>
        </p:nvSpPr>
        <p:spPr>
          <a:xfrm>
            <a:off x="2833905" y="3382792"/>
            <a:ext cx="29138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noProof="0" dirty="0">
                <a:latin typeface="Adobe Arabic" panose="02040503050201020203" pitchFamily="18" charset="-78"/>
                <a:cs typeface="Adobe Arabic" panose="02040503050201020203" pitchFamily="18" charset="-78"/>
              </a:rPr>
              <a:t>تقييم قبلي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5019C-BCBF-4DF3-8523-DFA472DB8AC8}"/>
              </a:ext>
            </a:extLst>
          </p:cNvPr>
          <p:cNvSpPr txBox="1"/>
          <p:nvPr/>
        </p:nvSpPr>
        <p:spPr>
          <a:xfrm>
            <a:off x="8091322" y="3544822"/>
            <a:ext cx="36073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التهيئة الحافزة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671268-E477-4091-9168-20D61A6FFC0F}"/>
              </a:ext>
            </a:extLst>
          </p:cNvPr>
          <p:cNvSpPr/>
          <p:nvPr/>
        </p:nvSpPr>
        <p:spPr>
          <a:xfrm>
            <a:off x="8458293" y="2262353"/>
            <a:ext cx="2731872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1D4316-18C4-408E-BE3C-D6389561CCD8}"/>
              </a:ext>
            </a:extLst>
          </p:cNvPr>
          <p:cNvSpPr/>
          <p:nvPr/>
        </p:nvSpPr>
        <p:spPr>
          <a:xfrm flipV="1">
            <a:off x="4514116" y="952671"/>
            <a:ext cx="1701289" cy="64325"/>
          </a:xfrm>
          <a:prstGeom prst="rect">
            <a:avLst/>
          </a:prstGeom>
          <a:solidFill>
            <a:srgbClr val="EA06A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1E4E22-2922-43BD-9000-50D8B11F387D}"/>
              </a:ext>
            </a:extLst>
          </p:cNvPr>
          <p:cNvGrpSpPr/>
          <p:nvPr/>
        </p:nvGrpSpPr>
        <p:grpSpPr>
          <a:xfrm>
            <a:off x="6206759" y="130536"/>
            <a:ext cx="565796" cy="985781"/>
            <a:chOff x="6134643" y="130417"/>
            <a:chExt cx="565796" cy="972908"/>
          </a:xfrm>
        </p:grpSpPr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570D464F-F152-4C22-B218-CD39F292E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4643" y="130417"/>
              <a:ext cx="565796" cy="97290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EA06A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14AC7C-6C16-4C1C-B215-DBDB42041091}"/>
                </a:ext>
              </a:extLst>
            </p:cNvPr>
            <p:cNvSpPr txBox="1"/>
            <p:nvPr/>
          </p:nvSpPr>
          <p:spPr>
            <a:xfrm>
              <a:off x="6171068" y="260743"/>
              <a:ext cx="465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07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766F877-1BD1-4D08-BB0D-A7A214240CF9}"/>
              </a:ext>
            </a:extLst>
          </p:cNvPr>
          <p:cNvSpPr txBox="1"/>
          <p:nvPr/>
        </p:nvSpPr>
        <p:spPr>
          <a:xfrm>
            <a:off x="3350075" y="518733"/>
            <a:ext cx="32533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التقييم 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الختامي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73B22-71DF-41B3-A978-E762C587FA37}"/>
              </a:ext>
            </a:extLst>
          </p:cNvPr>
          <p:cNvSpPr txBox="1"/>
          <p:nvPr/>
        </p:nvSpPr>
        <p:spPr>
          <a:xfrm>
            <a:off x="8744386" y="590396"/>
            <a:ext cx="323648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بطاقة الخروج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53DF-842C-49AE-B4A3-86726C474CBA}"/>
              </a:ext>
            </a:extLst>
          </p:cNvPr>
          <p:cNvSpPr/>
          <p:nvPr/>
        </p:nvSpPr>
        <p:spPr>
          <a:xfrm>
            <a:off x="8270276" y="744248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B6666E-9BC3-4780-AF27-594885FBE26D}"/>
              </a:ext>
            </a:extLst>
          </p:cNvPr>
          <p:cNvSpPr/>
          <p:nvPr/>
        </p:nvSpPr>
        <p:spPr>
          <a:xfrm flipV="1">
            <a:off x="9253219" y="954964"/>
            <a:ext cx="235170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B6823F-7536-445F-A372-018BDF3C34A2}"/>
              </a:ext>
            </a:extLst>
          </p:cNvPr>
          <p:cNvGrpSpPr/>
          <p:nvPr/>
        </p:nvGrpSpPr>
        <p:grpSpPr>
          <a:xfrm>
            <a:off x="3085831" y="262586"/>
            <a:ext cx="5892575" cy="6566905"/>
            <a:chOff x="107950" y="1"/>
            <a:chExt cx="1083945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DFDE108-4FEE-4A2A-AB56-13EC1914F4ED}"/>
                </a:ext>
              </a:extLst>
            </p:cNvPr>
            <p:cNvGrpSpPr/>
            <p:nvPr/>
          </p:nvGrpSpPr>
          <p:grpSpPr>
            <a:xfrm>
              <a:off x="426507" y="1"/>
              <a:ext cx="9926659" cy="6858000"/>
              <a:chOff x="4549775" y="1466850"/>
              <a:chExt cx="3092450" cy="3922713"/>
            </a:xfrm>
          </p:grpSpPr>
          <p:sp>
            <p:nvSpPr>
              <p:cNvPr id="107" name="Freeform 5">
                <a:extLst>
                  <a:ext uri="{FF2B5EF4-FFF2-40B4-BE49-F238E27FC236}">
                    <a16:creationId xmlns:a16="http://schemas.microsoft.com/office/drawing/2014/main" id="{19163EB9-E521-4199-98B6-5BBC37BD7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92450" cy="3922713"/>
              </a:xfrm>
              <a:custGeom>
                <a:avLst/>
                <a:gdLst>
                  <a:gd name="T0" fmla="*/ 1387 w 4410"/>
                  <a:gd name="T1" fmla="*/ 2798 h 2798"/>
                  <a:gd name="T2" fmla="*/ 2876 w 4410"/>
                  <a:gd name="T3" fmla="*/ 2392 h 2798"/>
                  <a:gd name="T4" fmla="*/ 3712 w 4410"/>
                  <a:gd name="T5" fmla="*/ 1825 h 2798"/>
                  <a:gd name="T6" fmla="*/ 2634 w 4410"/>
                  <a:gd name="T7" fmla="*/ 1144 h 2798"/>
                  <a:gd name="T8" fmla="*/ 3364 w 4410"/>
                  <a:gd name="T9" fmla="*/ 921 h 2798"/>
                  <a:gd name="T10" fmla="*/ 4107 w 4410"/>
                  <a:gd name="T11" fmla="*/ 631 h 2798"/>
                  <a:gd name="T12" fmla="*/ 3500 w 4410"/>
                  <a:gd name="T13" fmla="*/ 372 h 2798"/>
                  <a:gd name="T14" fmla="*/ 3802 w 4410"/>
                  <a:gd name="T15" fmla="*/ 184 h 2798"/>
                  <a:gd name="T16" fmla="*/ 4410 w 4410"/>
                  <a:gd name="T17" fmla="*/ 0 h 2798"/>
                  <a:gd name="T18" fmla="*/ 4066 w 4410"/>
                  <a:gd name="T19" fmla="*/ 0 h 2798"/>
                  <a:gd name="T20" fmla="*/ 2835 w 4410"/>
                  <a:gd name="T21" fmla="*/ 306 h 2798"/>
                  <a:gd name="T22" fmla="*/ 3594 w 4410"/>
                  <a:gd name="T23" fmla="*/ 621 h 2798"/>
                  <a:gd name="T24" fmla="*/ 1949 w 4410"/>
                  <a:gd name="T25" fmla="*/ 1104 h 2798"/>
                  <a:gd name="T26" fmla="*/ 1939 w 4410"/>
                  <a:gd name="T27" fmla="*/ 1191 h 2798"/>
                  <a:gd name="T28" fmla="*/ 2829 w 4410"/>
                  <a:gd name="T29" fmla="*/ 1822 h 2798"/>
                  <a:gd name="T30" fmla="*/ 1136 w 4410"/>
                  <a:gd name="T31" fmla="*/ 2243 h 2798"/>
                  <a:gd name="T32" fmla="*/ 0 w 4410"/>
                  <a:gd name="T33" fmla="*/ 2685 h 2798"/>
                  <a:gd name="T34" fmla="*/ 0 w 4410"/>
                  <a:gd name="T35" fmla="*/ 2798 h 2798"/>
                  <a:gd name="T36" fmla="*/ 1387 w 4410"/>
                  <a:gd name="T37" fmla="*/ 2798 h 2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10" h="2798">
                    <a:moveTo>
                      <a:pt x="1387" y="2798"/>
                    </a:moveTo>
                    <a:cubicBezTo>
                      <a:pt x="1590" y="2615"/>
                      <a:pt x="2359" y="2534"/>
                      <a:pt x="2876" y="2392"/>
                    </a:cubicBezTo>
                    <a:cubicBezTo>
                      <a:pt x="3505" y="2220"/>
                      <a:pt x="3693" y="2022"/>
                      <a:pt x="3712" y="1825"/>
                    </a:cubicBezTo>
                    <a:cubicBezTo>
                      <a:pt x="3765" y="1299"/>
                      <a:pt x="2623" y="1305"/>
                      <a:pt x="2634" y="1144"/>
                    </a:cubicBezTo>
                    <a:cubicBezTo>
                      <a:pt x="2644" y="1007"/>
                      <a:pt x="3129" y="948"/>
                      <a:pt x="3364" y="921"/>
                    </a:cubicBezTo>
                    <a:cubicBezTo>
                      <a:pt x="3739" y="879"/>
                      <a:pt x="4086" y="784"/>
                      <a:pt x="4107" y="631"/>
                    </a:cubicBezTo>
                    <a:cubicBezTo>
                      <a:pt x="4143" y="377"/>
                      <a:pt x="3608" y="403"/>
                      <a:pt x="3500" y="372"/>
                    </a:cubicBezTo>
                    <a:cubicBezTo>
                      <a:pt x="3181" y="282"/>
                      <a:pt x="3396" y="234"/>
                      <a:pt x="3802" y="184"/>
                    </a:cubicBezTo>
                    <a:cubicBezTo>
                      <a:pt x="4172" y="138"/>
                      <a:pt x="4365" y="106"/>
                      <a:pt x="4410" y="0"/>
                    </a:cubicBezTo>
                    <a:cubicBezTo>
                      <a:pt x="4066" y="0"/>
                      <a:pt x="4066" y="0"/>
                      <a:pt x="4066" y="0"/>
                    </a:cubicBezTo>
                    <a:cubicBezTo>
                      <a:pt x="3945" y="129"/>
                      <a:pt x="2829" y="68"/>
                      <a:pt x="2835" y="306"/>
                    </a:cubicBezTo>
                    <a:cubicBezTo>
                      <a:pt x="2839" y="481"/>
                      <a:pt x="3599" y="506"/>
                      <a:pt x="3594" y="621"/>
                    </a:cubicBezTo>
                    <a:cubicBezTo>
                      <a:pt x="3587" y="771"/>
                      <a:pt x="2144" y="733"/>
                      <a:pt x="1949" y="1104"/>
                    </a:cubicBezTo>
                    <a:cubicBezTo>
                      <a:pt x="1934" y="1133"/>
                      <a:pt x="1938" y="1156"/>
                      <a:pt x="1939" y="1191"/>
                    </a:cubicBezTo>
                    <a:cubicBezTo>
                      <a:pt x="1952" y="1468"/>
                      <a:pt x="2882" y="1583"/>
                      <a:pt x="2829" y="1822"/>
                    </a:cubicBezTo>
                    <a:cubicBezTo>
                      <a:pt x="2783" y="2029"/>
                      <a:pt x="2384" y="1941"/>
                      <a:pt x="1136" y="2243"/>
                    </a:cubicBezTo>
                    <a:cubicBezTo>
                      <a:pt x="939" y="2291"/>
                      <a:pt x="246" y="2452"/>
                      <a:pt x="0" y="2685"/>
                    </a:cubicBezTo>
                    <a:cubicBezTo>
                      <a:pt x="0" y="2798"/>
                      <a:pt x="0" y="2798"/>
                      <a:pt x="0" y="2798"/>
                    </a:cubicBezTo>
                    <a:lnTo>
                      <a:pt x="1387" y="279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id="{2D764200-D46E-4366-8D11-AC14A2294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81338" cy="3763963"/>
              </a:xfrm>
              <a:custGeom>
                <a:avLst/>
                <a:gdLst>
                  <a:gd name="T0" fmla="*/ 1387 w 4395"/>
                  <a:gd name="T1" fmla="*/ 2685 h 2685"/>
                  <a:gd name="T2" fmla="*/ 2876 w 4395"/>
                  <a:gd name="T3" fmla="*/ 2292 h 2685"/>
                  <a:gd name="T4" fmla="*/ 3712 w 4395"/>
                  <a:gd name="T5" fmla="*/ 1742 h 2685"/>
                  <a:gd name="T6" fmla="*/ 2634 w 4395"/>
                  <a:gd name="T7" fmla="*/ 1082 h 2685"/>
                  <a:gd name="T8" fmla="*/ 3364 w 4395"/>
                  <a:gd name="T9" fmla="*/ 866 h 2685"/>
                  <a:gd name="T10" fmla="*/ 4107 w 4395"/>
                  <a:gd name="T11" fmla="*/ 585 h 2685"/>
                  <a:gd name="T12" fmla="*/ 3500 w 4395"/>
                  <a:gd name="T13" fmla="*/ 334 h 2685"/>
                  <a:gd name="T14" fmla="*/ 3802 w 4395"/>
                  <a:gd name="T15" fmla="*/ 152 h 2685"/>
                  <a:gd name="T16" fmla="*/ 4395 w 4395"/>
                  <a:gd name="T17" fmla="*/ 0 h 2685"/>
                  <a:gd name="T18" fmla="*/ 4033 w 4395"/>
                  <a:gd name="T19" fmla="*/ 0 h 2685"/>
                  <a:gd name="T20" fmla="*/ 2840 w 4395"/>
                  <a:gd name="T21" fmla="*/ 270 h 2685"/>
                  <a:gd name="T22" fmla="*/ 3594 w 4395"/>
                  <a:gd name="T23" fmla="*/ 575 h 2685"/>
                  <a:gd name="T24" fmla="*/ 1940 w 4395"/>
                  <a:gd name="T25" fmla="*/ 1122 h 2685"/>
                  <a:gd name="T26" fmla="*/ 2829 w 4395"/>
                  <a:gd name="T27" fmla="*/ 1739 h 2685"/>
                  <a:gd name="T28" fmla="*/ 1136 w 4395"/>
                  <a:gd name="T29" fmla="*/ 2147 h 2685"/>
                  <a:gd name="T30" fmla="*/ 0 w 4395"/>
                  <a:gd name="T31" fmla="*/ 2685 h 2685"/>
                  <a:gd name="T32" fmla="*/ 1387 w 4395"/>
                  <a:gd name="T33" fmla="*/ 2685 h 2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5" h="2685">
                    <a:moveTo>
                      <a:pt x="1387" y="2685"/>
                    </a:moveTo>
                    <a:cubicBezTo>
                      <a:pt x="1590" y="2508"/>
                      <a:pt x="2359" y="2429"/>
                      <a:pt x="2876" y="2292"/>
                    </a:cubicBezTo>
                    <a:cubicBezTo>
                      <a:pt x="3505" y="2125"/>
                      <a:pt x="3714" y="1934"/>
                      <a:pt x="3712" y="1742"/>
                    </a:cubicBezTo>
                    <a:cubicBezTo>
                      <a:pt x="3708" y="1359"/>
                      <a:pt x="2623" y="1238"/>
                      <a:pt x="2634" y="1082"/>
                    </a:cubicBezTo>
                    <a:cubicBezTo>
                      <a:pt x="2644" y="949"/>
                      <a:pt x="3129" y="892"/>
                      <a:pt x="3364" y="866"/>
                    </a:cubicBezTo>
                    <a:cubicBezTo>
                      <a:pt x="3739" y="825"/>
                      <a:pt x="4110" y="735"/>
                      <a:pt x="4107" y="585"/>
                    </a:cubicBezTo>
                    <a:cubicBezTo>
                      <a:pt x="4104" y="397"/>
                      <a:pt x="3608" y="364"/>
                      <a:pt x="3500" y="334"/>
                    </a:cubicBezTo>
                    <a:cubicBezTo>
                      <a:pt x="3181" y="247"/>
                      <a:pt x="3396" y="202"/>
                      <a:pt x="3802" y="152"/>
                    </a:cubicBezTo>
                    <a:cubicBezTo>
                      <a:pt x="4266" y="94"/>
                      <a:pt x="4362" y="62"/>
                      <a:pt x="4395" y="0"/>
                    </a:cubicBezTo>
                    <a:cubicBezTo>
                      <a:pt x="4033" y="0"/>
                      <a:pt x="4033" y="0"/>
                      <a:pt x="4033" y="0"/>
                    </a:cubicBezTo>
                    <a:cubicBezTo>
                      <a:pt x="3907" y="77"/>
                      <a:pt x="2921" y="89"/>
                      <a:pt x="2840" y="270"/>
                    </a:cubicBezTo>
                    <a:cubicBezTo>
                      <a:pt x="2773" y="419"/>
                      <a:pt x="3599" y="464"/>
                      <a:pt x="3594" y="575"/>
                    </a:cubicBezTo>
                    <a:cubicBezTo>
                      <a:pt x="3585" y="751"/>
                      <a:pt x="2014" y="702"/>
                      <a:pt x="1940" y="1122"/>
                    </a:cubicBezTo>
                    <a:cubicBezTo>
                      <a:pt x="1893" y="1387"/>
                      <a:pt x="2882" y="1508"/>
                      <a:pt x="2829" y="1739"/>
                    </a:cubicBezTo>
                    <a:cubicBezTo>
                      <a:pt x="2783" y="1940"/>
                      <a:pt x="2384" y="1854"/>
                      <a:pt x="1136" y="2147"/>
                    </a:cubicBezTo>
                    <a:cubicBezTo>
                      <a:pt x="907" y="2200"/>
                      <a:pt x="169" y="2442"/>
                      <a:pt x="0" y="2685"/>
                    </a:cubicBezTo>
                    <a:lnTo>
                      <a:pt x="1387" y="268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FAAFB9D-64E8-42F2-BE7B-6DC01080E287}"/>
                </a:ext>
              </a:extLst>
            </p:cNvPr>
            <p:cNvGrpSpPr/>
            <p:nvPr/>
          </p:nvGrpSpPr>
          <p:grpSpPr>
            <a:xfrm>
              <a:off x="107950" y="67734"/>
              <a:ext cx="10839450" cy="6701366"/>
              <a:chOff x="2943225" y="38100"/>
              <a:chExt cx="6305550" cy="6818313"/>
            </a:xfrm>
            <a:solidFill>
              <a:schemeClr val="bg2">
                <a:lumMod val="50000"/>
              </a:schemeClr>
            </a:solidFill>
          </p:grpSpPr>
          <p:sp>
            <p:nvSpPr>
              <p:cNvPr id="51" name="Freeform 86">
                <a:extLst>
                  <a:ext uri="{FF2B5EF4-FFF2-40B4-BE49-F238E27FC236}">
                    <a16:creationId xmlns:a16="http://schemas.microsoft.com/office/drawing/2014/main" id="{50EF35D9-BBBA-45D0-84A0-5DA69D061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225" y="6856413"/>
                <a:ext cx="6305550" cy="0"/>
              </a:xfrm>
              <a:custGeom>
                <a:avLst/>
                <a:gdLst>
                  <a:gd name="T0" fmla="*/ 0 w 15350"/>
                  <a:gd name="T1" fmla="*/ 15350 w 1535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5350">
                    <a:moveTo>
                      <a:pt x="0" y="0"/>
                    </a:moveTo>
                    <a:cubicBezTo>
                      <a:pt x="5120" y="0"/>
                      <a:pt x="10235" y="0"/>
                      <a:pt x="153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89">
                <a:extLst>
                  <a:ext uri="{FF2B5EF4-FFF2-40B4-BE49-F238E27FC236}">
                    <a16:creationId xmlns:a16="http://schemas.microsoft.com/office/drawing/2014/main" id="{9E14B6F6-2F6D-4433-88FE-6A69B9D1B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0325" y="5073650"/>
                <a:ext cx="330200" cy="195263"/>
              </a:xfrm>
              <a:custGeom>
                <a:avLst/>
                <a:gdLst>
                  <a:gd name="T0" fmla="*/ 15 w 803"/>
                  <a:gd name="T1" fmla="*/ 238 h 238"/>
                  <a:gd name="T2" fmla="*/ 0 w 803"/>
                  <a:gd name="T3" fmla="*/ 176 h 238"/>
                  <a:gd name="T4" fmla="*/ 789 w 803"/>
                  <a:gd name="T5" fmla="*/ 0 h 238"/>
                  <a:gd name="T6" fmla="*/ 803 w 803"/>
                  <a:gd name="T7" fmla="*/ 56 h 238"/>
                  <a:gd name="T8" fmla="*/ 15 w 803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238">
                    <a:moveTo>
                      <a:pt x="15" y="238"/>
                    </a:moveTo>
                    <a:cubicBezTo>
                      <a:pt x="10" y="218"/>
                      <a:pt x="5" y="199"/>
                      <a:pt x="0" y="176"/>
                    </a:cubicBezTo>
                    <a:cubicBezTo>
                      <a:pt x="264" y="117"/>
                      <a:pt x="525" y="59"/>
                      <a:pt x="789" y="0"/>
                    </a:cubicBezTo>
                    <a:cubicBezTo>
                      <a:pt x="795" y="22"/>
                      <a:pt x="799" y="40"/>
                      <a:pt x="803" y="56"/>
                    </a:cubicBezTo>
                    <a:cubicBezTo>
                      <a:pt x="769" y="77"/>
                      <a:pt x="175" y="214"/>
                      <a:pt x="15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90">
                <a:extLst>
                  <a:ext uri="{FF2B5EF4-FFF2-40B4-BE49-F238E27FC236}">
                    <a16:creationId xmlns:a16="http://schemas.microsoft.com/office/drawing/2014/main" id="{718A4803-EA40-4BA3-BC5F-0DD9B4BA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350" y="5321300"/>
                <a:ext cx="330200" cy="184150"/>
              </a:xfrm>
              <a:custGeom>
                <a:avLst/>
                <a:gdLst>
                  <a:gd name="T0" fmla="*/ 792 w 804"/>
                  <a:gd name="T1" fmla="*/ 4 h 224"/>
                  <a:gd name="T2" fmla="*/ 804 w 804"/>
                  <a:gd name="T3" fmla="*/ 61 h 224"/>
                  <a:gd name="T4" fmla="*/ 13 w 804"/>
                  <a:gd name="T5" fmla="*/ 224 h 224"/>
                  <a:gd name="T6" fmla="*/ 2 w 804"/>
                  <a:gd name="T7" fmla="*/ 184 h 224"/>
                  <a:gd name="T8" fmla="*/ 0 w 804"/>
                  <a:gd name="T9" fmla="*/ 166 h 224"/>
                  <a:gd name="T10" fmla="*/ 792 w 804"/>
                  <a:gd name="T11" fmla="*/ 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4" h="224">
                    <a:moveTo>
                      <a:pt x="792" y="4"/>
                    </a:moveTo>
                    <a:cubicBezTo>
                      <a:pt x="795" y="20"/>
                      <a:pt x="799" y="38"/>
                      <a:pt x="804" y="61"/>
                    </a:cubicBezTo>
                    <a:cubicBezTo>
                      <a:pt x="539" y="118"/>
                      <a:pt x="277" y="171"/>
                      <a:pt x="13" y="224"/>
                    </a:cubicBezTo>
                    <a:cubicBezTo>
                      <a:pt x="8" y="207"/>
                      <a:pt x="4" y="196"/>
                      <a:pt x="2" y="184"/>
                    </a:cubicBezTo>
                    <a:cubicBezTo>
                      <a:pt x="0" y="178"/>
                      <a:pt x="1" y="171"/>
                      <a:pt x="0" y="166"/>
                    </a:cubicBezTo>
                    <a:cubicBezTo>
                      <a:pt x="32" y="149"/>
                      <a:pt x="757" y="0"/>
                      <a:pt x="79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91">
                <a:extLst>
                  <a:ext uri="{FF2B5EF4-FFF2-40B4-BE49-F238E27FC236}">
                    <a16:creationId xmlns:a16="http://schemas.microsoft.com/office/drawing/2014/main" id="{24819C47-A0FA-4942-8A85-A5BD9D361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375" y="5554663"/>
                <a:ext cx="331788" cy="204788"/>
              </a:xfrm>
              <a:custGeom>
                <a:avLst/>
                <a:gdLst>
                  <a:gd name="T0" fmla="*/ 781 w 807"/>
                  <a:gd name="T1" fmla="*/ 0 h 250"/>
                  <a:gd name="T2" fmla="*/ 790 w 807"/>
                  <a:gd name="T3" fmla="*/ 12 h 250"/>
                  <a:gd name="T4" fmla="*/ 758 w 807"/>
                  <a:gd name="T5" fmla="*/ 75 h 250"/>
                  <a:gd name="T6" fmla="*/ 56 w 807"/>
                  <a:gd name="T7" fmla="*/ 244 h 250"/>
                  <a:gd name="T8" fmla="*/ 17 w 807"/>
                  <a:gd name="T9" fmla="*/ 250 h 250"/>
                  <a:gd name="T10" fmla="*/ 0 w 807"/>
                  <a:gd name="T11" fmla="*/ 189 h 250"/>
                  <a:gd name="T12" fmla="*/ 781 w 807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250">
                    <a:moveTo>
                      <a:pt x="781" y="0"/>
                    </a:moveTo>
                    <a:cubicBezTo>
                      <a:pt x="787" y="8"/>
                      <a:pt x="789" y="10"/>
                      <a:pt x="790" y="12"/>
                    </a:cubicBezTo>
                    <a:cubicBezTo>
                      <a:pt x="807" y="59"/>
                      <a:pt x="805" y="63"/>
                      <a:pt x="758" y="75"/>
                    </a:cubicBezTo>
                    <a:cubicBezTo>
                      <a:pt x="524" y="131"/>
                      <a:pt x="290" y="188"/>
                      <a:pt x="56" y="244"/>
                    </a:cubicBezTo>
                    <a:cubicBezTo>
                      <a:pt x="44" y="247"/>
                      <a:pt x="33" y="248"/>
                      <a:pt x="17" y="250"/>
                    </a:cubicBezTo>
                    <a:cubicBezTo>
                      <a:pt x="11" y="231"/>
                      <a:pt x="6" y="212"/>
                      <a:pt x="0" y="189"/>
                    </a:cubicBezTo>
                    <a:cubicBezTo>
                      <a:pt x="261" y="120"/>
                      <a:pt x="521" y="58"/>
                      <a:pt x="78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92">
                <a:extLst>
                  <a:ext uri="{FF2B5EF4-FFF2-40B4-BE49-F238E27FC236}">
                    <a16:creationId xmlns:a16="http://schemas.microsoft.com/office/drawing/2014/main" id="{E5C6282B-7FA1-4637-973A-EA271CEA2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4754563"/>
                <a:ext cx="323850" cy="255588"/>
              </a:xfrm>
              <a:custGeom>
                <a:avLst/>
                <a:gdLst>
                  <a:gd name="T0" fmla="*/ 765 w 790"/>
                  <a:gd name="T1" fmla="*/ 0 h 311"/>
                  <a:gd name="T2" fmla="*/ 790 w 790"/>
                  <a:gd name="T3" fmla="*/ 58 h 311"/>
                  <a:gd name="T4" fmla="*/ 749 w 790"/>
                  <a:gd name="T5" fmla="*/ 78 h 311"/>
                  <a:gd name="T6" fmla="*/ 200 w 790"/>
                  <a:gd name="T7" fmla="*/ 261 h 311"/>
                  <a:gd name="T8" fmla="*/ 19 w 790"/>
                  <a:gd name="T9" fmla="*/ 311 h 311"/>
                  <a:gd name="T10" fmla="*/ 0 w 790"/>
                  <a:gd name="T11" fmla="*/ 246 h 311"/>
                  <a:gd name="T12" fmla="*/ 765 w 790"/>
                  <a:gd name="T13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0" h="311">
                    <a:moveTo>
                      <a:pt x="765" y="0"/>
                    </a:moveTo>
                    <a:cubicBezTo>
                      <a:pt x="774" y="21"/>
                      <a:pt x="781" y="38"/>
                      <a:pt x="790" y="58"/>
                    </a:cubicBezTo>
                    <a:cubicBezTo>
                      <a:pt x="775" y="66"/>
                      <a:pt x="762" y="73"/>
                      <a:pt x="749" y="78"/>
                    </a:cubicBezTo>
                    <a:cubicBezTo>
                      <a:pt x="570" y="151"/>
                      <a:pt x="386" y="208"/>
                      <a:pt x="200" y="261"/>
                    </a:cubicBezTo>
                    <a:cubicBezTo>
                      <a:pt x="142" y="277"/>
                      <a:pt x="83" y="293"/>
                      <a:pt x="19" y="311"/>
                    </a:cubicBezTo>
                    <a:cubicBezTo>
                      <a:pt x="12" y="289"/>
                      <a:pt x="7" y="270"/>
                      <a:pt x="0" y="246"/>
                    </a:cubicBezTo>
                    <a:cubicBezTo>
                      <a:pt x="260" y="175"/>
                      <a:pt x="515" y="103"/>
                      <a:pt x="7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93">
                <a:extLst>
                  <a:ext uri="{FF2B5EF4-FFF2-40B4-BE49-F238E27FC236}">
                    <a16:creationId xmlns:a16="http://schemas.microsoft.com/office/drawing/2014/main" id="{4FFD9E14-15DF-478D-BA55-B6CA8290A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5513" y="5840413"/>
                <a:ext cx="323850" cy="257175"/>
              </a:xfrm>
              <a:custGeom>
                <a:avLst/>
                <a:gdLst>
                  <a:gd name="T0" fmla="*/ 22 w 787"/>
                  <a:gd name="T1" fmla="*/ 314 h 314"/>
                  <a:gd name="T2" fmla="*/ 0 w 787"/>
                  <a:gd name="T3" fmla="*/ 257 h 314"/>
                  <a:gd name="T4" fmla="*/ 770 w 787"/>
                  <a:gd name="T5" fmla="*/ 0 h 314"/>
                  <a:gd name="T6" fmla="*/ 787 w 787"/>
                  <a:gd name="T7" fmla="*/ 59 h 314"/>
                  <a:gd name="T8" fmla="*/ 22 w 787"/>
                  <a:gd name="T9" fmla="*/ 314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7" h="314">
                    <a:moveTo>
                      <a:pt x="22" y="314"/>
                    </a:moveTo>
                    <a:cubicBezTo>
                      <a:pt x="15" y="295"/>
                      <a:pt x="8" y="278"/>
                      <a:pt x="0" y="257"/>
                    </a:cubicBezTo>
                    <a:cubicBezTo>
                      <a:pt x="254" y="159"/>
                      <a:pt x="509" y="76"/>
                      <a:pt x="770" y="0"/>
                    </a:cubicBezTo>
                    <a:cubicBezTo>
                      <a:pt x="777" y="23"/>
                      <a:pt x="782" y="41"/>
                      <a:pt x="787" y="59"/>
                    </a:cubicBezTo>
                    <a:cubicBezTo>
                      <a:pt x="531" y="145"/>
                      <a:pt x="279" y="229"/>
                      <a:pt x="22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94">
                <a:extLst>
                  <a:ext uri="{FF2B5EF4-FFF2-40B4-BE49-F238E27FC236}">
                    <a16:creationId xmlns:a16="http://schemas.microsoft.com/office/drawing/2014/main" id="{89665089-7B12-486E-B93F-129121B61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2874963"/>
                <a:ext cx="130175" cy="155575"/>
              </a:xfrm>
              <a:custGeom>
                <a:avLst/>
                <a:gdLst>
                  <a:gd name="T0" fmla="*/ 23 w 316"/>
                  <a:gd name="T1" fmla="*/ 0 h 190"/>
                  <a:gd name="T2" fmla="*/ 316 w 316"/>
                  <a:gd name="T3" fmla="*/ 147 h 190"/>
                  <a:gd name="T4" fmla="*/ 296 w 316"/>
                  <a:gd name="T5" fmla="*/ 190 h 190"/>
                  <a:gd name="T6" fmla="*/ 0 w 316"/>
                  <a:gd name="T7" fmla="*/ 40 h 190"/>
                  <a:gd name="T8" fmla="*/ 23 w 316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90">
                    <a:moveTo>
                      <a:pt x="23" y="0"/>
                    </a:moveTo>
                    <a:cubicBezTo>
                      <a:pt x="124" y="50"/>
                      <a:pt x="218" y="98"/>
                      <a:pt x="316" y="147"/>
                    </a:cubicBezTo>
                    <a:cubicBezTo>
                      <a:pt x="309" y="161"/>
                      <a:pt x="303" y="173"/>
                      <a:pt x="296" y="190"/>
                    </a:cubicBezTo>
                    <a:cubicBezTo>
                      <a:pt x="194" y="145"/>
                      <a:pt x="96" y="99"/>
                      <a:pt x="0" y="40"/>
                    </a:cubicBezTo>
                    <a:cubicBezTo>
                      <a:pt x="8" y="26"/>
                      <a:pt x="15" y="14"/>
                      <a:pt x="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95">
                <a:extLst>
                  <a:ext uri="{FF2B5EF4-FFF2-40B4-BE49-F238E27FC236}">
                    <a16:creationId xmlns:a16="http://schemas.microsoft.com/office/drawing/2014/main" id="{0F2D4CCB-1864-49CC-A332-824FE8FB3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5" y="3732213"/>
                <a:ext cx="128588" cy="165100"/>
              </a:xfrm>
              <a:custGeom>
                <a:avLst/>
                <a:gdLst>
                  <a:gd name="T0" fmla="*/ 0 w 312"/>
                  <a:gd name="T1" fmla="*/ 42 h 202"/>
                  <a:gd name="T2" fmla="*/ 22 w 312"/>
                  <a:gd name="T3" fmla="*/ 0 h 202"/>
                  <a:gd name="T4" fmla="*/ 312 w 312"/>
                  <a:gd name="T5" fmla="*/ 160 h 202"/>
                  <a:gd name="T6" fmla="*/ 286 w 312"/>
                  <a:gd name="T7" fmla="*/ 202 h 202"/>
                  <a:gd name="T8" fmla="*/ 0 w 312"/>
                  <a:gd name="T9" fmla="*/ 4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202">
                    <a:moveTo>
                      <a:pt x="0" y="42"/>
                    </a:moveTo>
                    <a:cubicBezTo>
                      <a:pt x="8" y="27"/>
                      <a:pt x="14" y="16"/>
                      <a:pt x="22" y="0"/>
                    </a:cubicBezTo>
                    <a:cubicBezTo>
                      <a:pt x="122" y="48"/>
                      <a:pt x="215" y="103"/>
                      <a:pt x="312" y="160"/>
                    </a:cubicBezTo>
                    <a:cubicBezTo>
                      <a:pt x="302" y="175"/>
                      <a:pt x="295" y="187"/>
                      <a:pt x="286" y="202"/>
                    </a:cubicBezTo>
                    <a:cubicBezTo>
                      <a:pt x="190" y="148"/>
                      <a:pt x="97" y="97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96">
                <a:extLst>
                  <a:ext uri="{FF2B5EF4-FFF2-40B4-BE49-F238E27FC236}">
                    <a16:creationId xmlns:a16="http://schemas.microsoft.com/office/drawing/2014/main" id="{4E838E27-ECF9-47E0-A438-55C71215F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0" y="3297238"/>
                <a:ext cx="133350" cy="142875"/>
              </a:xfrm>
              <a:custGeom>
                <a:avLst/>
                <a:gdLst>
                  <a:gd name="T0" fmla="*/ 322 w 322"/>
                  <a:gd name="T1" fmla="*/ 127 h 174"/>
                  <a:gd name="T2" fmla="*/ 304 w 322"/>
                  <a:gd name="T3" fmla="*/ 174 h 174"/>
                  <a:gd name="T4" fmla="*/ 0 w 322"/>
                  <a:gd name="T5" fmla="*/ 47 h 174"/>
                  <a:gd name="T6" fmla="*/ 19 w 322"/>
                  <a:gd name="T7" fmla="*/ 0 h 174"/>
                  <a:gd name="T8" fmla="*/ 322 w 322"/>
                  <a:gd name="T9" fmla="*/ 12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74">
                    <a:moveTo>
                      <a:pt x="322" y="127"/>
                    </a:moveTo>
                    <a:cubicBezTo>
                      <a:pt x="316" y="143"/>
                      <a:pt x="311" y="156"/>
                      <a:pt x="304" y="174"/>
                    </a:cubicBezTo>
                    <a:cubicBezTo>
                      <a:pt x="201" y="131"/>
                      <a:pt x="103" y="90"/>
                      <a:pt x="0" y="47"/>
                    </a:cubicBezTo>
                    <a:cubicBezTo>
                      <a:pt x="7" y="31"/>
                      <a:pt x="12" y="18"/>
                      <a:pt x="19" y="0"/>
                    </a:cubicBezTo>
                    <a:cubicBezTo>
                      <a:pt x="121" y="42"/>
                      <a:pt x="220" y="84"/>
                      <a:pt x="322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7">
                <a:extLst>
                  <a:ext uri="{FF2B5EF4-FFF2-40B4-BE49-F238E27FC236}">
                    <a16:creationId xmlns:a16="http://schemas.microsoft.com/office/drawing/2014/main" id="{C4F2C999-94F9-4D21-B5CF-A5BA7CC86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8113" y="3095625"/>
                <a:ext cx="133350" cy="142875"/>
              </a:xfrm>
              <a:custGeom>
                <a:avLst/>
                <a:gdLst>
                  <a:gd name="T0" fmla="*/ 0 w 323"/>
                  <a:gd name="T1" fmla="*/ 47 h 174"/>
                  <a:gd name="T2" fmla="*/ 20 w 323"/>
                  <a:gd name="T3" fmla="*/ 0 h 174"/>
                  <a:gd name="T4" fmla="*/ 323 w 323"/>
                  <a:gd name="T5" fmla="*/ 126 h 174"/>
                  <a:gd name="T6" fmla="*/ 305 w 323"/>
                  <a:gd name="T7" fmla="*/ 174 h 174"/>
                  <a:gd name="T8" fmla="*/ 0 w 323"/>
                  <a:gd name="T9" fmla="*/ 4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3" h="174">
                    <a:moveTo>
                      <a:pt x="0" y="47"/>
                    </a:moveTo>
                    <a:cubicBezTo>
                      <a:pt x="8" y="29"/>
                      <a:pt x="13" y="17"/>
                      <a:pt x="20" y="0"/>
                    </a:cubicBezTo>
                    <a:cubicBezTo>
                      <a:pt x="121" y="42"/>
                      <a:pt x="219" y="83"/>
                      <a:pt x="323" y="126"/>
                    </a:cubicBezTo>
                    <a:cubicBezTo>
                      <a:pt x="317" y="142"/>
                      <a:pt x="311" y="156"/>
                      <a:pt x="305" y="174"/>
                    </a:cubicBezTo>
                    <a:cubicBezTo>
                      <a:pt x="202" y="131"/>
                      <a:pt x="104" y="90"/>
                      <a:pt x="0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8">
                <a:extLst>
                  <a:ext uri="{FF2B5EF4-FFF2-40B4-BE49-F238E27FC236}">
                    <a16:creationId xmlns:a16="http://schemas.microsoft.com/office/drawing/2014/main" id="{8715C8B0-25CA-48EF-9994-FFBC2A6A9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4445000"/>
                <a:ext cx="120650" cy="185738"/>
              </a:xfrm>
              <a:custGeom>
                <a:avLst/>
                <a:gdLst>
                  <a:gd name="T0" fmla="*/ 19 w 291"/>
                  <a:gd name="T1" fmla="*/ 226 h 226"/>
                  <a:gd name="T2" fmla="*/ 6 w 291"/>
                  <a:gd name="T3" fmla="*/ 204 h 226"/>
                  <a:gd name="T4" fmla="*/ 0 w 291"/>
                  <a:gd name="T5" fmla="*/ 180 h 226"/>
                  <a:gd name="T6" fmla="*/ 251 w 291"/>
                  <a:gd name="T7" fmla="*/ 0 h 226"/>
                  <a:gd name="T8" fmla="*/ 291 w 291"/>
                  <a:gd name="T9" fmla="*/ 28 h 226"/>
                  <a:gd name="T10" fmla="*/ 19 w 291"/>
                  <a:gd name="T11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226">
                    <a:moveTo>
                      <a:pt x="19" y="226"/>
                    </a:moveTo>
                    <a:cubicBezTo>
                      <a:pt x="13" y="215"/>
                      <a:pt x="8" y="210"/>
                      <a:pt x="6" y="204"/>
                    </a:cubicBezTo>
                    <a:cubicBezTo>
                      <a:pt x="3" y="198"/>
                      <a:pt x="2" y="192"/>
                      <a:pt x="0" y="180"/>
                    </a:cubicBezTo>
                    <a:cubicBezTo>
                      <a:pt x="91" y="134"/>
                      <a:pt x="182" y="84"/>
                      <a:pt x="251" y="0"/>
                    </a:cubicBezTo>
                    <a:cubicBezTo>
                      <a:pt x="264" y="9"/>
                      <a:pt x="276" y="17"/>
                      <a:pt x="291" y="28"/>
                    </a:cubicBezTo>
                    <a:cubicBezTo>
                      <a:pt x="219" y="122"/>
                      <a:pt x="123" y="176"/>
                      <a:pt x="19" y="2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99">
                <a:extLst>
                  <a:ext uri="{FF2B5EF4-FFF2-40B4-BE49-F238E27FC236}">
                    <a16:creationId xmlns:a16="http://schemas.microsoft.com/office/drawing/2014/main" id="{4B34FB09-34BC-4DC6-ABFD-7CE2C8C37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3888" y="3505200"/>
                <a:ext cx="131763" cy="149225"/>
              </a:xfrm>
              <a:custGeom>
                <a:avLst/>
                <a:gdLst>
                  <a:gd name="T0" fmla="*/ 0 w 320"/>
                  <a:gd name="T1" fmla="*/ 45 h 181"/>
                  <a:gd name="T2" fmla="*/ 11 w 320"/>
                  <a:gd name="T3" fmla="*/ 16 h 181"/>
                  <a:gd name="T4" fmla="*/ 24 w 320"/>
                  <a:gd name="T5" fmla="*/ 0 h 181"/>
                  <a:gd name="T6" fmla="*/ 320 w 320"/>
                  <a:gd name="T7" fmla="*/ 135 h 181"/>
                  <a:gd name="T8" fmla="*/ 298 w 320"/>
                  <a:gd name="T9" fmla="*/ 181 h 181"/>
                  <a:gd name="T10" fmla="*/ 0 w 320"/>
                  <a:gd name="T11" fmla="*/ 4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1">
                    <a:moveTo>
                      <a:pt x="0" y="45"/>
                    </a:moveTo>
                    <a:cubicBezTo>
                      <a:pt x="5" y="31"/>
                      <a:pt x="7" y="23"/>
                      <a:pt x="11" y="16"/>
                    </a:cubicBezTo>
                    <a:cubicBezTo>
                      <a:pt x="13" y="12"/>
                      <a:pt x="17" y="8"/>
                      <a:pt x="24" y="0"/>
                    </a:cubicBezTo>
                    <a:cubicBezTo>
                      <a:pt x="121" y="44"/>
                      <a:pt x="218" y="89"/>
                      <a:pt x="320" y="135"/>
                    </a:cubicBezTo>
                    <a:cubicBezTo>
                      <a:pt x="312" y="152"/>
                      <a:pt x="306" y="164"/>
                      <a:pt x="298" y="181"/>
                    </a:cubicBezTo>
                    <a:cubicBezTo>
                      <a:pt x="198" y="135"/>
                      <a:pt x="101" y="91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00">
                <a:extLst>
                  <a:ext uri="{FF2B5EF4-FFF2-40B4-BE49-F238E27FC236}">
                    <a16:creationId xmlns:a16="http://schemas.microsoft.com/office/drawing/2014/main" id="{21AE2ED8-00F7-480B-9D37-7B2235DAF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4010025"/>
                <a:ext cx="107950" cy="217488"/>
              </a:xfrm>
              <a:custGeom>
                <a:avLst/>
                <a:gdLst>
                  <a:gd name="T0" fmla="*/ 0 w 262"/>
                  <a:gd name="T1" fmla="*/ 37 h 266"/>
                  <a:gd name="T2" fmla="*/ 32 w 262"/>
                  <a:gd name="T3" fmla="*/ 0 h 266"/>
                  <a:gd name="T4" fmla="*/ 262 w 262"/>
                  <a:gd name="T5" fmla="*/ 238 h 266"/>
                  <a:gd name="T6" fmla="*/ 242 w 262"/>
                  <a:gd name="T7" fmla="*/ 256 h 266"/>
                  <a:gd name="T8" fmla="*/ 221 w 262"/>
                  <a:gd name="T9" fmla="*/ 266 h 266"/>
                  <a:gd name="T10" fmla="*/ 0 w 262"/>
                  <a:gd name="T11" fmla="*/ 3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" h="266">
                    <a:moveTo>
                      <a:pt x="0" y="37"/>
                    </a:moveTo>
                    <a:cubicBezTo>
                      <a:pt x="13" y="22"/>
                      <a:pt x="21" y="13"/>
                      <a:pt x="32" y="0"/>
                    </a:cubicBezTo>
                    <a:cubicBezTo>
                      <a:pt x="122" y="69"/>
                      <a:pt x="202" y="142"/>
                      <a:pt x="262" y="238"/>
                    </a:cubicBezTo>
                    <a:cubicBezTo>
                      <a:pt x="253" y="246"/>
                      <a:pt x="248" y="252"/>
                      <a:pt x="242" y="256"/>
                    </a:cubicBezTo>
                    <a:cubicBezTo>
                      <a:pt x="236" y="259"/>
                      <a:pt x="230" y="261"/>
                      <a:pt x="221" y="266"/>
                    </a:cubicBezTo>
                    <a:cubicBezTo>
                      <a:pt x="162" y="177"/>
                      <a:pt x="85" y="106"/>
                      <a:pt x="0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3D7C6D55-BE17-4A1E-A7E6-7661226CC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6463" y="1908175"/>
                <a:ext cx="103188" cy="61913"/>
              </a:xfrm>
              <a:custGeom>
                <a:avLst/>
                <a:gdLst>
                  <a:gd name="T0" fmla="*/ 248 w 251"/>
                  <a:gd name="T1" fmla="*/ 34 h 76"/>
                  <a:gd name="T2" fmla="*/ 98 w 251"/>
                  <a:gd name="T3" fmla="*/ 59 h 76"/>
                  <a:gd name="T4" fmla="*/ 36 w 251"/>
                  <a:gd name="T5" fmla="*/ 68 h 76"/>
                  <a:gd name="T6" fmla="*/ 3 w 251"/>
                  <a:gd name="T7" fmla="*/ 56 h 76"/>
                  <a:gd name="T8" fmla="*/ 33 w 251"/>
                  <a:gd name="T9" fmla="*/ 33 h 76"/>
                  <a:gd name="T10" fmla="*/ 135 w 251"/>
                  <a:gd name="T11" fmla="*/ 16 h 76"/>
                  <a:gd name="T12" fmla="*/ 225 w 251"/>
                  <a:gd name="T13" fmla="*/ 3 h 76"/>
                  <a:gd name="T14" fmla="*/ 248 w 251"/>
                  <a:gd name="T15" fmla="*/ 3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1" h="76">
                    <a:moveTo>
                      <a:pt x="248" y="34"/>
                    </a:moveTo>
                    <a:cubicBezTo>
                      <a:pt x="197" y="43"/>
                      <a:pt x="148" y="51"/>
                      <a:pt x="98" y="59"/>
                    </a:cubicBezTo>
                    <a:cubicBezTo>
                      <a:pt x="77" y="62"/>
                      <a:pt x="57" y="66"/>
                      <a:pt x="36" y="68"/>
                    </a:cubicBezTo>
                    <a:cubicBezTo>
                      <a:pt x="23" y="69"/>
                      <a:pt x="7" y="76"/>
                      <a:pt x="3" y="56"/>
                    </a:cubicBezTo>
                    <a:cubicBezTo>
                      <a:pt x="0" y="34"/>
                      <a:pt x="20" y="35"/>
                      <a:pt x="33" y="33"/>
                    </a:cubicBezTo>
                    <a:cubicBezTo>
                      <a:pt x="67" y="26"/>
                      <a:pt x="101" y="22"/>
                      <a:pt x="135" y="16"/>
                    </a:cubicBezTo>
                    <a:cubicBezTo>
                      <a:pt x="165" y="12"/>
                      <a:pt x="195" y="7"/>
                      <a:pt x="225" y="3"/>
                    </a:cubicBezTo>
                    <a:cubicBezTo>
                      <a:pt x="244" y="0"/>
                      <a:pt x="251" y="10"/>
                      <a:pt x="248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02">
                <a:extLst>
                  <a:ext uri="{FF2B5EF4-FFF2-40B4-BE49-F238E27FC236}">
                    <a16:creationId xmlns:a16="http://schemas.microsoft.com/office/drawing/2014/main" id="{7E3BD423-2267-41E1-AC5F-4AF07E00C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1847850"/>
                <a:ext cx="103188" cy="57150"/>
              </a:xfrm>
              <a:custGeom>
                <a:avLst/>
                <a:gdLst>
                  <a:gd name="T0" fmla="*/ 19 w 252"/>
                  <a:gd name="T1" fmla="*/ 71 h 71"/>
                  <a:gd name="T2" fmla="*/ 3 w 252"/>
                  <a:gd name="T3" fmla="*/ 53 h 71"/>
                  <a:gd name="T4" fmla="*/ 23 w 252"/>
                  <a:gd name="T5" fmla="*/ 34 h 71"/>
                  <a:gd name="T6" fmla="*/ 220 w 252"/>
                  <a:gd name="T7" fmla="*/ 2 h 71"/>
                  <a:gd name="T8" fmla="*/ 248 w 252"/>
                  <a:gd name="T9" fmla="*/ 15 h 71"/>
                  <a:gd name="T10" fmla="*/ 226 w 252"/>
                  <a:gd name="T11" fmla="*/ 37 h 71"/>
                  <a:gd name="T12" fmla="*/ 77 w 252"/>
                  <a:gd name="T13" fmla="*/ 61 h 71"/>
                  <a:gd name="T14" fmla="*/ 19 w 252"/>
                  <a:gd name="T1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" h="71">
                    <a:moveTo>
                      <a:pt x="19" y="71"/>
                    </a:moveTo>
                    <a:cubicBezTo>
                      <a:pt x="15" y="66"/>
                      <a:pt x="5" y="61"/>
                      <a:pt x="3" y="53"/>
                    </a:cubicBezTo>
                    <a:cubicBezTo>
                      <a:pt x="0" y="39"/>
                      <a:pt x="13" y="36"/>
                      <a:pt x="23" y="34"/>
                    </a:cubicBezTo>
                    <a:cubicBezTo>
                      <a:pt x="89" y="23"/>
                      <a:pt x="154" y="12"/>
                      <a:pt x="220" y="2"/>
                    </a:cubicBezTo>
                    <a:cubicBezTo>
                      <a:pt x="232" y="0"/>
                      <a:pt x="245" y="0"/>
                      <a:pt x="248" y="15"/>
                    </a:cubicBezTo>
                    <a:cubicBezTo>
                      <a:pt x="252" y="32"/>
                      <a:pt x="239" y="35"/>
                      <a:pt x="226" y="37"/>
                    </a:cubicBezTo>
                    <a:cubicBezTo>
                      <a:pt x="177" y="45"/>
                      <a:pt x="127" y="53"/>
                      <a:pt x="77" y="61"/>
                    </a:cubicBezTo>
                    <a:cubicBezTo>
                      <a:pt x="60" y="64"/>
                      <a:pt x="43" y="67"/>
                      <a:pt x="19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03">
                <a:extLst>
                  <a:ext uri="{FF2B5EF4-FFF2-40B4-BE49-F238E27FC236}">
                    <a16:creationId xmlns:a16="http://schemas.microsoft.com/office/drawing/2014/main" id="{E9BC9C8D-39CA-4BDC-8E69-7E380FAE8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4938" y="2205038"/>
                <a:ext cx="100013" cy="77788"/>
              </a:xfrm>
              <a:custGeom>
                <a:avLst/>
                <a:gdLst>
                  <a:gd name="T0" fmla="*/ 242 w 242"/>
                  <a:gd name="T1" fmla="*/ 29 h 95"/>
                  <a:gd name="T2" fmla="*/ 219 w 242"/>
                  <a:gd name="T3" fmla="*/ 39 h 95"/>
                  <a:gd name="T4" fmla="*/ 31 w 242"/>
                  <a:gd name="T5" fmla="*/ 91 h 95"/>
                  <a:gd name="T6" fmla="*/ 16 w 242"/>
                  <a:gd name="T7" fmla="*/ 94 h 95"/>
                  <a:gd name="T8" fmla="*/ 1 w 242"/>
                  <a:gd name="T9" fmla="*/ 85 h 95"/>
                  <a:gd name="T10" fmla="*/ 6 w 242"/>
                  <a:gd name="T11" fmla="*/ 64 h 95"/>
                  <a:gd name="T12" fmla="*/ 20 w 242"/>
                  <a:gd name="T13" fmla="*/ 58 h 95"/>
                  <a:gd name="T14" fmla="*/ 207 w 242"/>
                  <a:gd name="T15" fmla="*/ 5 h 95"/>
                  <a:gd name="T16" fmla="*/ 242 w 242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95">
                    <a:moveTo>
                      <a:pt x="242" y="29"/>
                    </a:moveTo>
                    <a:cubicBezTo>
                      <a:pt x="233" y="33"/>
                      <a:pt x="226" y="37"/>
                      <a:pt x="219" y="39"/>
                    </a:cubicBezTo>
                    <a:cubicBezTo>
                      <a:pt x="156" y="57"/>
                      <a:pt x="94" y="74"/>
                      <a:pt x="31" y="91"/>
                    </a:cubicBezTo>
                    <a:cubicBezTo>
                      <a:pt x="26" y="92"/>
                      <a:pt x="21" y="95"/>
                      <a:pt x="16" y="94"/>
                    </a:cubicBezTo>
                    <a:cubicBezTo>
                      <a:pt x="10" y="93"/>
                      <a:pt x="2" y="89"/>
                      <a:pt x="1" y="85"/>
                    </a:cubicBezTo>
                    <a:cubicBezTo>
                      <a:pt x="0" y="78"/>
                      <a:pt x="2" y="70"/>
                      <a:pt x="6" y="64"/>
                    </a:cubicBezTo>
                    <a:cubicBezTo>
                      <a:pt x="8" y="60"/>
                      <a:pt x="15" y="59"/>
                      <a:pt x="20" y="58"/>
                    </a:cubicBezTo>
                    <a:cubicBezTo>
                      <a:pt x="82" y="40"/>
                      <a:pt x="145" y="23"/>
                      <a:pt x="207" y="5"/>
                    </a:cubicBezTo>
                    <a:cubicBezTo>
                      <a:pt x="224" y="1"/>
                      <a:pt x="239" y="0"/>
                      <a:pt x="242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04">
                <a:extLst>
                  <a:ext uri="{FF2B5EF4-FFF2-40B4-BE49-F238E27FC236}">
                    <a16:creationId xmlns:a16="http://schemas.microsoft.com/office/drawing/2014/main" id="{1947DC54-0752-49FB-AE33-9FC189745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0" y="1778000"/>
                <a:ext cx="103188" cy="61913"/>
              </a:xfrm>
              <a:custGeom>
                <a:avLst/>
                <a:gdLst>
                  <a:gd name="T0" fmla="*/ 20 w 248"/>
                  <a:gd name="T1" fmla="*/ 77 h 77"/>
                  <a:gd name="T2" fmla="*/ 4 w 248"/>
                  <a:gd name="T3" fmla="*/ 60 h 77"/>
                  <a:gd name="T4" fmla="*/ 22 w 248"/>
                  <a:gd name="T5" fmla="*/ 39 h 77"/>
                  <a:gd name="T6" fmla="*/ 155 w 248"/>
                  <a:gd name="T7" fmla="*/ 14 h 77"/>
                  <a:gd name="T8" fmla="*/ 226 w 248"/>
                  <a:gd name="T9" fmla="*/ 1 h 77"/>
                  <a:gd name="T10" fmla="*/ 246 w 248"/>
                  <a:gd name="T11" fmla="*/ 13 h 77"/>
                  <a:gd name="T12" fmla="*/ 235 w 248"/>
                  <a:gd name="T13" fmla="*/ 33 h 77"/>
                  <a:gd name="T14" fmla="*/ 20 w 248"/>
                  <a:gd name="T1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8" h="77">
                    <a:moveTo>
                      <a:pt x="20" y="77"/>
                    </a:moveTo>
                    <a:cubicBezTo>
                      <a:pt x="15" y="72"/>
                      <a:pt x="6" y="67"/>
                      <a:pt x="4" y="60"/>
                    </a:cubicBezTo>
                    <a:cubicBezTo>
                      <a:pt x="0" y="47"/>
                      <a:pt x="11" y="41"/>
                      <a:pt x="22" y="39"/>
                    </a:cubicBezTo>
                    <a:cubicBezTo>
                      <a:pt x="66" y="30"/>
                      <a:pt x="111" y="22"/>
                      <a:pt x="155" y="14"/>
                    </a:cubicBezTo>
                    <a:cubicBezTo>
                      <a:pt x="179" y="9"/>
                      <a:pt x="202" y="4"/>
                      <a:pt x="226" y="1"/>
                    </a:cubicBezTo>
                    <a:cubicBezTo>
                      <a:pt x="232" y="0"/>
                      <a:pt x="244" y="7"/>
                      <a:pt x="246" y="13"/>
                    </a:cubicBezTo>
                    <a:cubicBezTo>
                      <a:pt x="248" y="18"/>
                      <a:pt x="241" y="32"/>
                      <a:pt x="235" y="33"/>
                    </a:cubicBezTo>
                    <a:cubicBezTo>
                      <a:pt x="165" y="48"/>
                      <a:pt x="95" y="62"/>
                      <a:pt x="20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05">
                <a:extLst>
                  <a:ext uri="{FF2B5EF4-FFF2-40B4-BE49-F238E27FC236}">
                    <a16:creationId xmlns:a16="http://schemas.microsoft.com/office/drawing/2014/main" id="{50A1B3F9-93FB-4ACF-BB55-0E20A99BC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00" y="1970088"/>
                <a:ext cx="104775" cy="61913"/>
              </a:xfrm>
              <a:custGeom>
                <a:avLst/>
                <a:gdLst>
                  <a:gd name="T0" fmla="*/ 243 w 253"/>
                  <a:gd name="T1" fmla="*/ 0 h 75"/>
                  <a:gd name="T2" fmla="*/ 234 w 253"/>
                  <a:gd name="T3" fmla="*/ 37 h 75"/>
                  <a:gd name="T4" fmla="*/ 12 w 253"/>
                  <a:gd name="T5" fmla="*/ 75 h 75"/>
                  <a:gd name="T6" fmla="*/ 20 w 253"/>
                  <a:gd name="T7" fmla="*/ 38 h 75"/>
                  <a:gd name="T8" fmla="*/ 243 w 253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75">
                    <a:moveTo>
                      <a:pt x="243" y="0"/>
                    </a:moveTo>
                    <a:cubicBezTo>
                      <a:pt x="253" y="22"/>
                      <a:pt x="252" y="34"/>
                      <a:pt x="234" y="37"/>
                    </a:cubicBezTo>
                    <a:cubicBezTo>
                      <a:pt x="160" y="50"/>
                      <a:pt x="86" y="62"/>
                      <a:pt x="12" y="75"/>
                    </a:cubicBezTo>
                    <a:cubicBezTo>
                      <a:pt x="1" y="56"/>
                      <a:pt x="0" y="42"/>
                      <a:pt x="20" y="38"/>
                    </a:cubicBezTo>
                    <a:cubicBezTo>
                      <a:pt x="94" y="25"/>
                      <a:pt x="168" y="13"/>
                      <a:pt x="2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06">
                <a:extLst>
                  <a:ext uri="{FF2B5EF4-FFF2-40B4-BE49-F238E27FC236}">
                    <a16:creationId xmlns:a16="http://schemas.microsoft.com/office/drawing/2014/main" id="{B434E27D-DBDE-4978-9401-9678E4AB3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850" y="2497138"/>
                <a:ext cx="57150" cy="184150"/>
              </a:xfrm>
              <a:custGeom>
                <a:avLst/>
                <a:gdLst>
                  <a:gd name="T0" fmla="*/ 139 w 139"/>
                  <a:gd name="T1" fmla="*/ 29 h 223"/>
                  <a:gd name="T2" fmla="*/ 36 w 139"/>
                  <a:gd name="T3" fmla="*/ 216 h 223"/>
                  <a:gd name="T4" fmla="*/ 2 w 139"/>
                  <a:gd name="T5" fmla="*/ 198 h 223"/>
                  <a:gd name="T6" fmla="*/ 16 w 139"/>
                  <a:gd name="T7" fmla="*/ 133 h 223"/>
                  <a:gd name="T8" fmla="*/ 103 w 139"/>
                  <a:gd name="T9" fmla="*/ 16 h 223"/>
                  <a:gd name="T10" fmla="*/ 139 w 139"/>
                  <a:gd name="T11" fmla="*/ 29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223">
                    <a:moveTo>
                      <a:pt x="139" y="29"/>
                    </a:moveTo>
                    <a:cubicBezTo>
                      <a:pt x="84" y="79"/>
                      <a:pt x="33" y="134"/>
                      <a:pt x="36" y="216"/>
                    </a:cubicBezTo>
                    <a:cubicBezTo>
                      <a:pt x="6" y="223"/>
                      <a:pt x="0" y="221"/>
                      <a:pt x="2" y="198"/>
                    </a:cubicBezTo>
                    <a:cubicBezTo>
                      <a:pt x="4" y="176"/>
                      <a:pt x="9" y="154"/>
                      <a:pt x="16" y="133"/>
                    </a:cubicBezTo>
                    <a:cubicBezTo>
                      <a:pt x="33" y="85"/>
                      <a:pt x="66" y="49"/>
                      <a:pt x="103" y="16"/>
                    </a:cubicBezTo>
                    <a:cubicBezTo>
                      <a:pt x="120" y="0"/>
                      <a:pt x="130" y="6"/>
                      <a:pt x="13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07">
                <a:extLst>
                  <a:ext uri="{FF2B5EF4-FFF2-40B4-BE49-F238E27FC236}">
                    <a16:creationId xmlns:a16="http://schemas.microsoft.com/office/drawing/2014/main" id="{0570C3CE-473E-42E3-B889-F383A5798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2116138"/>
                <a:ext cx="100013" cy="66675"/>
              </a:xfrm>
              <a:custGeom>
                <a:avLst/>
                <a:gdLst>
                  <a:gd name="T0" fmla="*/ 228 w 246"/>
                  <a:gd name="T1" fmla="*/ 0 h 82"/>
                  <a:gd name="T2" fmla="*/ 242 w 246"/>
                  <a:gd name="T3" fmla="*/ 17 h 82"/>
                  <a:gd name="T4" fmla="*/ 224 w 246"/>
                  <a:gd name="T5" fmla="*/ 37 h 82"/>
                  <a:gd name="T6" fmla="*/ 72 w 246"/>
                  <a:gd name="T7" fmla="*/ 71 h 82"/>
                  <a:gd name="T8" fmla="*/ 21 w 246"/>
                  <a:gd name="T9" fmla="*/ 81 h 82"/>
                  <a:gd name="T10" fmla="*/ 0 w 246"/>
                  <a:gd name="T11" fmla="*/ 69 h 82"/>
                  <a:gd name="T12" fmla="*/ 14 w 246"/>
                  <a:gd name="T13" fmla="*/ 49 h 82"/>
                  <a:gd name="T14" fmla="*/ 44 w 246"/>
                  <a:gd name="T15" fmla="*/ 41 h 82"/>
                  <a:gd name="T16" fmla="*/ 199 w 246"/>
                  <a:gd name="T17" fmla="*/ 6 h 82"/>
                  <a:gd name="T18" fmla="*/ 228 w 246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82">
                    <a:moveTo>
                      <a:pt x="228" y="0"/>
                    </a:moveTo>
                    <a:cubicBezTo>
                      <a:pt x="232" y="5"/>
                      <a:pt x="240" y="10"/>
                      <a:pt x="242" y="17"/>
                    </a:cubicBezTo>
                    <a:cubicBezTo>
                      <a:pt x="246" y="30"/>
                      <a:pt x="235" y="35"/>
                      <a:pt x="224" y="37"/>
                    </a:cubicBezTo>
                    <a:cubicBezTo>
                      <a:pt x="173" y="48"/>
                      <a:pt x="123" y="59"/>
                      <a:pt x="72" y="71"/>
                    </a:cubicBezTo>
                    <a:cubicBezTo>
                      <a:pt x="55" y="74"/>
                      <a:pt x="38" y="80"/>
                      <a:pt x="21" y="81"/>
                    </a:cubicBezTo>
                    <a:cubicBezTo>
                      <a:pt x="15" y="82"/>
                      <a:pt x="7" y="74"/>
                      <a:pt x="0" y="69"/>
                    </a:cubicBezTo>
                    <a:cubicBezTo>
                      <a:pt x="4" y="63"/>
                      <a:pt x="7" y="53"/>
                      <a:pt x="14" y="49"/>
                    </a:cubicBezTo>
                    <a:cubicBezTo>
                      <a:pt x="22" y="44"/>
                      <a:pt x="34" y="43"/>
                      <a:pt x="44" y="41"/>
                    </a:cubicBezTo>
                    <a:cubicBezTo>
                      <a:pt x="96" y="29"/>
                      <a:pt x="148" y="18"/>
                      <a:pt x="199" y="6"/>
                    </a:cubicBezTo>
                    <a:cubicBezTo>
                      <a:pt x="207" y="4"/>
                      <a:pt x="215" y="3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08">
                <a:extLst>
                  <a:ext uri="{FF2B5EF4-FFF2-40B4-BE49-F238E27FC236}">
                    <a16:creationId xmlns:a16="http://schemas.microsoft.com/office/drawing/2014/main" id="{8B087300-3C06-4D36-B383-AB63D3678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7525" y="2039938"/>
                <a:ext cx="103188" cy="61913"/>
              </a:xfrm>
              <a:custGeom>
                <a:avLst/>
                <a:gdLst>
                  <a:gd name="T0" fmla="*/ 11 w 252"/>
                  <a:gd name="T1" fmla="*/ 76 h 76"/>
                  <a:gd name="T2" fmla="*/ 20 w 252"/>
                  <a:gd name="T3" fmla="*/ 40 h 76"/>
                  <a:gd name="T4" fmla="*/ 227 w 252"/>
                  <a:gd name="T5" fmla="*/ 1 h 76"/>
                  <a:gd name="T6" fmla="*/ 247 w 252"/>
                  <a:gd name="T7" fmla="*/ 13 h 76"/>
                  <a:gd name="T8" fmla="*/ 232 w 252"/>
                  <a:gd name="T9" fmla="*/ 35 h 76"/>
                  <a:gd name="T10" fmla="*/ 69 w 252"/>
                  <a:gd name="T11" fmla="*/ 66 h 76"/>
                  <a:gd name="T12" fmla="*/ 11 w 252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2" h="76">
                    <a:moveTo>
                      <a:pt x="11" y="76"/>
                    </a:moveTo>
                    <a:cubicBezTo>
                      <a:pt x="0" y="57"/>
                      <a:pt x="0" y="44"/>
                      <a:pt x="20" y="40"/>
                    </a:cubicBezTo>
                    <a:cubicBezTo>
                      <a:pt x="89" y="26"/>
                      <a:pt x="158" y="13"/>
                      <a:pt x="227" y="1"/>
                    </a:cubicBezTo>
                    <a:cubicBezTo>
                      <a:pt x="233" y="0"/>
                      <a:pt x="245" y="7"/>
                      <a:pt x="247" y="13"/>
                    </a:cubicBezTo>
                    <a:cubicBezTo>
                      <a:pt x="252" y="24"/>
                      <a:pt x="245" y="32"/>
                      <a:pt x="232" y="35"/>
                    </a:cubicBezTo>
                    <a:cubicBezTo>
                      <a:pt x="178" y="45"/>
                      <a:pt x="123" y="56"/>
                      <a:pt x="69" y="66"/>
                    </a:cubicBezTo>
                    <a:cubicBezTo>
                      <a:pt x="50" y="70"/>
                      <a:pt x="30" y="73"/>
                      <a:pt x="11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09">
                <a:extLst>
                  <a:ext uri="{FF2B5EF4-FFF2-40B4-BE49-F238E27FC236}">
                    <a16:creationId xmlns:a16="http://schemas.microsoft.com/office/drawing/2014/main" id="{AE6B883B-C211-41FF-9E67-360FEEE3D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025" y="2322513"/>
                <a:ext cx="101600" cy="98425"/>
              </a:xfrm>
              <a:custGeom>
                <a:avLst/>
                <a:gdLst>
                  <a:gd name="T0" fmla="*/ 19 w 245"/>
                  <a:gd name="T1" fmla="*/ 120 h 120"/>
                  <a:gd name="T2" fmla="*/ 18 w 245"/>
                  <a:gd name="T3" fmla="*/ 84 h 120"/>
                  <a:gd name="T4" fmla="*/ 217 w 245"/>
                  <a:gd name="T5" fmla="*/ 2 h 120"/>
                  <a:gd name="T6" fmla="*/ 239 w 245"/>
                  <a:gd name="T7" fmla="*/ 11 h 120"/>
                  <a:gd name="T8" fmla="*/ 227 w 245"/>
                  <a:gd name="T9" fmla="*/ 35 h 120"/>
                  <a:gd name="T10" fmla="*/ 171 w 245"/>
                  <a:gd name="T11" fmla="*/ 56 h 120"/>
                  <a:gd name="T12" fmla="*/ 19 w 245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120">
                    <a:moveTo>
                      <a:pt x="19" y="120"/>
                    </a:moveTo>
                    <a:cubicBezTo>
                      <a:pt x="6" y="104"/>
                      <a:pt x="0" y="92"/>
                      <a:pt x="18" y="84"/>
                    </a:cubicBezTo>
                    <a:cubicBezTo>
                      <a:pt x="84" y="56"/>
                      <a:pt x="150" y="28"/>
                      <a:pt x="217" y="2"/>
                    </a:cubicBezTo>
                    <a:cubicBezTo>
                      <a:pt x="222" y="0"/>
                      <a:pt x="235" y="5"/>
                      <a:pt x="239" y="11"/>
                    </a:cubicBezTo>
                    <a:cubicBezTo>
                      <a:pt x="245" y="22"/>
                      <a:pt x="239" y="30"/>
                      <a:pt x="227" y="35"/>
                    </a:cubicBezTo>
                    <a:cubicBezTo>
                      <a:pt x="208" y="42"/>
                      <a:pt x="189" y="49"/>
                      <a:pt x="171" y="56"/>
                    </a:cubicBezTo>
                    <a:cubicBezTo>
                      <a:pt x="121" y="77"/>
                      <a:pt x="71" y="98"/>
                      <a:pt x="19" y="1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10">
                <a:extLst>
                  <a:ext uri="{FF2B5EF4-FFF2-40B4-BE49-F238E27FC236}">
                    <a16:creationId xmlns:a16="http://schemas.microsoft.com/office/drawing/2014/main" id="{5A868AA1-5878-4BC1-B5C7-EE859FA3F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9075" y="1689100"/>
                <a:ext cx="103188" cy="73025"/>
              </a:xfrm>
              <a:custGeom>
                <a:avLst/>
                <a:gdLst>
                  <a:gd name="T0" fmla="*/ 241 w 251"/>
                  <a:gd name="T1" fmla="*/ 2 h 88"/>
                  <a:gd name="T2" fmla="*/ 228 w 251"/>
                  <a:gd name="T3" fmla="*/ 36 h 88"/>
                  <a:gd name="T4" fmla="*/ 31 w 251"/>
                  <a:gd name="T5" fmla="*/ 85 h 88"/>
                  <a:gd name="T6" fmla="*/ 3 w 251"/>
                  <a:gd name="T7" fmla="*/ 72 h 88"/>
                  <a:gd name="T8" fmla="*/ 21 w 251"/>
                  <a:gd name="T9" fmla="*/ 51 h 88"/>
                  <a:gd name="T10" fmla="*/ 222 w 251"/>
                  <a:gd name="T11" fmla="*/ 1 h 88"/>
                  <a:gd name="T12" fmla="*/ 241 w 251"/>
                  <a:gd name="T13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" h="88">
                    <a:moveTo>
                      <a:pt x="241" y="2"/>
                    </a:moveTo>
                    <a:cubicBezTo>
                      <a:pt x="251" y="23"/>
                      <a:pt x="243" y="32"/>
                      <a:pt x="228" y="36"/>
                    </a:cubicBezTo>
                    <a:cubicBezTo>
                      <a:pt x="162" y="52"/>
                      <a:pt x="97" y="69"/>
                      <a:pt x="31" y="85"/>
                    </a:cubicBezTo>
                    <a:cubicBezTo>
                      <a:pt x="19" y="87"/>
                      <a:pt x="7" y="88"/>
                      <a:pt x="3" y="72"/>
                    </a:cubicBezTo>
                    <a:cubicBezTo>
                      <a:pt x="0" y="57"/>
                      <a:pt x="11" y="53"/>
                      <a:pt x="21" y="51"/>
                    </a:cubicBezTo>
                    <a:cubicBezTo>
                      <a:pt x="88" y="34"/>
                      <a:pt x="155" y="17"/>
                      <a:pt x="222" y="1"/>
                    </a:cubicBezTo>
                    <a:cubicBezTo>
                      <a:pt x="228" y="0"/>
                      <a:pt x="234" y="2"/>
                      <a:pt x="24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11">
                <a:extLst>
                  <a:ext uri="{FF2B5EF4-FFF2-40B4-BE49-F238E27FC236}">
                    <a16:creationId xmlns:a16="http://schemas.microsoft.com/office/drawing/2014/main" id="{05CD78C5-05B5-4A9F-89E2-53F4E34E1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5" y="1565275"/>
                <a:ext cx="100013" cy="92075"/>
              </a:xfrm>
              <a:custGeom>
                <a:avLst/>
                <a:gdLst>
                  <a:gd name="T0" fmla="*/ 228 w 244"/>
                  <a:gd name="T1" fmla="*/ 0 h 111"/>
                  <a:gd name="T2" fmla="*/ 224 w 244"/>
                  <a:gd name="T3" fmla="*/ 37 h 111"/>
                  <a:gd name="T4" fmla="*/ 29 w 244"/>
                  <a:gd name="T5" fmla="*/ 107 h 111"/>
                  <a:gd name="T6" fmla="*/ 14 w 244"/>
                  <a:gd name="T7" fmla="*/ 109 h 111"/>
                  <a:gd name="T8" fmla="*/ 2 w 244"/>
                  <a:gd name="T9" fmla="*/ 95 h 111"/>
                  <a:gd name="T10" fmla="*/ 5 w 244"/>
                  <a:gd name="T11" fmla="*/ 81 h 111"/>
                  <a:gd name="T12" fmla="*/ 19 w 244"/>
                  <a:gd name="T13" fmla="*/ 74 h 111"/>
                  <a:gd name="T14" fmla="*/ 228 w 244"/>
                  <a:gd name="T1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4" h="111">
                    <a:moveTo>
                      <a:pt x="228" y="0"/>
                    </a:moveTo>
                    <a:cubicBezTo>
                      <a:pt x="239" y="17"/>
                      <a:pt x="244" y="30"/>
                      <a:pt x="224" y="37"/>
                    </a:cubicBezTo>
                    <a:cubicBezTo>
                      <a:pt x="159" y="61"/>
                      <a:pt x="94" y="84"/>
                      <a:pt x="29" y="107"/>
                    </a:cubicBezTo>
                    <a:cubicBezTo>
                      <a:pt x="25" y="109"/>
                      <a:pt x="18" y="111"/>
                      <a:pt x="14" y="109"/>
                    </a:cubicBezTo>
                    <a:cubicBezTo>
                      <a:pt x="9" y="106"/>
                      <a:pt x="4" y="101"/>
                      <a:pt x="2" y="95"/>
                    </a:cubicBezTo>
                    <a:cubicBezTo>
                      <a:pt x="0" y="92"/>
                      <a:pt x="2" y="85"/>
                      <a:pt x="5" y="81"/>
                    </a:cubicBezTo>
                    <a:cubicBezTo>
                      <a:pt x="8" y="78"/>
                      <a:pt x="14" y="75"/>
                      <a:pt x="19" y="74"/>
                    </a:cubicBezTo>
                    <a:cubicBezTo>
                      <a:pt x="87" y="49"/>
                      <a:pt x="156" y="25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12">
                <a:extLst>
                  <a:ext uri="{FF2B5EF4-FFF2-40B4-BE49-F238E27FC236}">
                    <a16:creationId xmlns:a16="http://schemas.microsoft.com/office/drawing/2014/main" id="{FC13C6CF-F74B-4E88-B1F5-EC7709E07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5888" y="1001713"/>
                <a:ext cx="71438" cy="44450"/>
              </a:xfrm>
              <a:custGeom>
                <a:avLst/>
                <a:gdLst>
                  <a:gd name="T0" fmla="*/ 172 w 172"/>
                  <a:gd name="T1" fmla="*/ 45 h 54"/>
                  <a:gd name="T2" fmla="*/ 157 w 172"/>
                  <a:gd name="T3" fmla="*/ 53 h 54"/>
                  <a:gd name="T4" fmla="*/ 0 w 172"/>
                  <a:gd name="T5" fmla="*/ 16 h 54"/>
                  <a:gd name="T6" fmla="*/ 16 w 172"/>
                  <a:gd name="T7" fmla="*/ 0 h 54"/>
                  <a:gd name="T8" fmla="*/ 171 w 172"/>
                  <a:gd name="T9" fmla="*/ 33 h 54"/>
                  <a:gd name="T10" fmla="*/ 172 w 172"/>
                  <a:gd name="T11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54">
                    <a:moveTo>
                      <a:pt x="172" y="45"/>
                    </a:moveTo>
                    <a:cubicBezTo>
                      <a:pt x="167" y="48"/>
                      <a:pt x="161" y="54"/>
                      <a:pt x="157" y="53"/>
                    </a:cubicBezTo>
                    <a:cubicBezTo>
                      <a:pt x="105" y="45"/>
                      <a:pt x="54" y="35"/>
                      <a:pt x="0" y="16"/>
                    </a:cubicBezTo>
                    <a:cubicBezTo>
                      <a:pt x="8" y="8"/>
                      <a:pt x="12" y="0"/>
                      <a:pt x="16" y="0"/>
                    </a:cubicBezTo>
                    <a:cubicBezTo>
                      <a:pt x="69" y="3"/>
                      <a:pt x="120" y="19"/>
                      <a:pt x="171" y="33"/>
                    </a:cubicBezTo>
                    <a:cubicBezTo>
                      <a:pt x="172" y="37"/>
                      <a:pt x="172" y="41"/>
                      <a:pt x="172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13">
                <a:extLst>
                  <a:ext uri="{FF2B5EF4-FFF2-40B4-BE49-F238E27FC236}">
                    <a16:creationId xmlns:a16="http://schemas.microsoft.com/office/drawing/2014/main" id="{A221826F-8BC1-4B6E-8C05-47CB7004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890588"/>
                <a:ext cx="71438" cy="44450"/>
              </a:xfrm>
              <a:custGeom>
                <a:avLst/>
                <a:gdLst>
                  <a:gd name="T0" fmla="*/ 171 w 171"/>
                  <a:gd name="T1" fmla="*/ 35 h 54"/>
                  <a:gd name="T2" fmla="*/ 150 w 171"/>
                  <a:gd name="T3" fmla="*/ 53 h 54"/>
                  <a:gd name="T4" fmla="*/ 9 w 171"/>
                  <a:gd name="T5" fmla="*/ 25 h 54"/>
                  <a:gd name="T6" fmla="*/ 1 w 171"/>
                  <a:gd name="T7" fmla="*/ 10 h 54"/>
                  <a:gd name="T8" fmla="*/ 14 w 171"/>
                  <a:gd name="T9" fmla="*/ 0 h 54"/>
                  <a:gd name="T10" fmla="*/ 171 w 171"/>
                  <a:gd name="T11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54">
                    <a:moveTo>
                      <a:pt x="171" y="35"/>
                    </a:moveTo>
                    <a:cubicBezTo>
                      <a:pt x="160" y="45"/>
                      <a:pt x="154" y="54"/>
                      <a:pt x="150" y="53"/>
                    </a:cubicBezTo>
                    <a:cubicBezTo>
                      <a:pt x="103" y="45"/>
                      <a:pt x="56" y="35"/>
                      <a:pt x="9" y="25"/>
                    </a:cubicBezTo>
                    <a:cubicBezTo>
                      <a:pt x="5" y="24"/>
                      <a:pt x="0" y="15"/>
                      <a:pt x="1" y="10"/>
                    </a:cubicBezTo>
                    <a:cubicBezTo>
                      <a:pt x="1" y="6"/>
                      <a:pt x="10" y="0"/>
                      <a:pt x="14" y="0"/>
                    </a:cubicBezTo>
                    <a:cubicBezTo>
                      <a:pt x="64" y="10"/>
                      <a:pt x="115" y="17"/>
                      <a:pt x="171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14">
                <a:extLst>
                  <a:ext uri="{FF2B5EF4-FFF2-40B4-BE49-F238E27FC236}">
                    <a16:creationId xmlns:a16="http://schemas.microsoft.com/office/drawing/2014/main" id="{2A10B82E-785B-41F3-A6C1-622810141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475" y="942975"/>
                <a:ext cx="68263" cy="46038"/>
              </a:xfrm>
              <a:custGeom>
                <a:avLst/>
                <a:gdLst>
                  <a:gd name="T0" fmla="*/ 167 w 167"/>
                  <a:gd name="T1" fmla="*/ 46 h 56"/>
                  <a:gd name="T2" fmla="*/ 149 w 167"/>
                  <a:gd name="T3" fmla="*/ 55 h 56"/>
                  <a:gd name="T4" fmla="*/ 10 w 167"/>
                  <a:gd name="T5" fmla="*/ 25 h 56"/>
                  <a:gd name="T6" fmla="*/ 0 w 167"/>
                  <a:gd name="T7" fmla="*/ 11 h 56"/>
                  <a:gd name="T8" fmla="*/ 14 w 167"/>
                  <a:gd name="T9" fmla="*/ 1 h 56"/>
                  <a:gd name="T10" fmla="*/ 153 w 167"/>
                  <a:gd name="T11" fmla="*/ 31 h 56"/>
                  <a:gd name="T12" fmla="*/ 167 w 167"/>
                  <a:gd name="T13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56">
                    <a:moveTo>
                      <a:pt x="167" y="46"/>
                    </a:moveTo>
                    <a:cubicBezTo>
                      <a:pt x="159" y="50"/>
                      <a:pt x="153" y="56"/>
                      <a:pt x="149" y="55"/>
                    </a:cubicBezTo>
                    <a:cubicBezTo>
                      <a:pt x="102" y="46"/>
                      <a:pt x="56" y="36"/>
                      <a:pt x="10" y="25"/>
                    </a:cubicBezTo>
                    <a:cubicBezTo>
                      <a:pt x="5" y="24"/>
                      <a:pt x="0" y="15"/>
                      <a:pt x="0" y="11"/>
                    </a:cubicBezTo>
                    <a:cubicBezTo>
                      <a:pt x="1" y="7"/>
                      <a:pt x="10" y="0"/>
                      <a:pt x="14" y="1"/>
                    </a:cubicBezTo>
                    <a:cubicBezTo>
                      <a:pt x="61" y="10"/>
                      <a:pt x="107" y="20"/>
                      <a:pt x="153" y="31"/>
                    </a:cubicBezTo>
                    <a:cubicBezTo>
                      <a:pt x="158" y="32"/>
                      <a:pt x="161" y="39"/>
                      <a:pt x="167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15">
                <a:extLst>
                  <a:ext uri="{FF2B5EF4-FFF2-40B4-BE49-F238E27FC236}">
                    <a16:creationId xmlns:a16="http://schemas.microsoft.com/office/drawing/2014/main" id="{800FFD04-749C-452C-B346-4378962EF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1713" y="835025"/>
                <a:ext cx="71438" cy="46038"/>
              </a:xfrm>
              <a:custGeom>
                <a:avLst/>
                <a:gdLst>
                  <a:gd name="T0" fmla="*/ 8 w 175"/>
                  <a:gd name="T1" fmla="*/ 0 h 57"/>
                  <a:gd name="T2" fmla="*/ 175 w 175"/>
                  <a:gd name="T3" fmla="*/ 41 h 57"/>
                  <a:gd name="T4" fmla="*/ 151 w 175"/>
                  <a:gd name="T5" fmla="*/ 56 h 57"/>
                  <a:gd name="T6" fmla="*/ 14 w 175"/>
                  <a:gd name="T7" fmla="*/ 27 h 57"/>
                  <a:gd name="T8" fmla="*/ 0 w 175"/>
                  <a:gd name="T9" fmla="*/ 10 h 57"/>
                  <a:gd name="T10" fmla="*/ 8 w 175"/>
                  <a:gd name="T1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" h="57">
                    <a:moveTo>
                      <a:pt x="8" y="0"/>
                    </a:moveTo>
                    <a:cubicBezTo>
                      <a:pt x="61" y="10"/>
                      <a:pt x="115" y="19"/>
                      <a:pt x="175" y="41"/>
                    </a:cubicBezTo>
                    <a:cubicBezTo>
                      <a:pt x="162" y="50"/>
                      <a:pt x="155" y="57"/>
                      <a:pt x="151" y="56"/>
                    </a:cubicBezTo>
                    <a:cubicBezTo>
                      <a:pt x="105" y="47"/>
                      <a:pt x="60" y="38"/>
                      <a:pt x="14" y="27"/>
                    </a:cubicBezTo>
                    <a:cubicBezTo>
                      <a:pt x="8" y="25"/>
                      <a:pt x="5" y="16"/>
                      <a:pt x="0" y="10"/>
                    </a:cubicBezTo>
                    <a:cubicBezTo>
                      <a:pt x="3" y="7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16">
                <a:extLst>
                  <a:ext uri="{FF2B5EF4-FFF2-40B4-BE49-F238E27FC236}">
                    <a16:creationId xmlns:a16="http://schemas.microsoft.com/office/drawing/2014/main" id="{49B3E5A5-7E53-4336-81E1-86E4BA040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6300" y="760413"/>
                <a:ext cx="65088" cy="60325"/>
              </a:xfrm>
              <a:custGeom>
                <a:avLst/>
                <a:gdLst>
                  <a:gd name="T0" fmla="*/ 160 w 160"/>
                  <a:gd name="T1" fmla="*/ 56 h 74"/>
                  <a:gd name="T2" fmla="*/ 135 w 160"/>
                  <a:gd name="T3" fmla="*/ 70 h 74"/>
                  <a:gd name="T4" fmla="*/ 15 w 160"/>
                  <a:gd name="T5" fmla="*/ 28 h 74"/>
                  <a:gd name="T6" fmla="*/ 8 w 160"/>
                  <a:gd name="T7" fmla="*/ 25 h 74"/>
                  <a:gd name="T8" fmla="*/ 0 w 160"/>
                  <a:gd name="T9" fmla="*/ 9 h 74"/>
                  <a:gd name="T10" fmla="*/ 19 w 160"/>
                  <a:gd name="T11" fmla="*/ 2 h 74"/>
                  <a:gd name="T12" fmla="*/ 74 w 160"/>
                  <a:gd name="T13" fmla="*/ 22 h 74"/>
                  <a:gd name="T14" fmla="*/ 138 w 160"/>
                  <a:gd name="T15" fmla="*/ 43 h 74"/>
                  <a:gd name="T16" fmla="*/ 160 w 160"/>
                  <a:gd name="T17" fmla="*/ 5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74">
                    <a:moveTo>
                      <a:pt x="160" y="56"/>
                    </a:moveTo>
                    <a:cubicBezTo>
                      <a:pt x="156" y="74"/>
                      <a:pt x="145" y="74"/>
                      <a:pt x="135" y="70"/>
                    </a:cubicBezTo>
                    <a:cubicBezTo>
                      <a:pt x="95" y="57"/>
                      <a:pt x="55" y="43"/>
                      <a:pt x="15" y="28"/>
                    </a:cubicBezTo>
                    <a:cubicBezTo>
                      <a:pt x="13" y="28"/>
                      <a:pt x="9" y="27"/>
                      <a:pt x="8" y="25"/>
                    </a:cubicBezTo>
                    <a:cubicBezTo>
                      <a:pt x="5" y="20"/>
                      <a:pt x="2" y="14"/>
                      <a:pt x="0" y="9"/>
                    </a:cubicBezTo>
                    <a:cubicBezTo>
                      <a:pt x="6" y="6"/>
                      <a:pt x="13" y="0"/>
                      <a:pt x="19" y="2"/>
                    </a:cubicBezTo>
                    <a:cubicBezTo>
                      <a:pt x="38" y="7"/>
                      <a:pt x="56" y="16"/>
                      <a:pt x="74" y="22"/>
                    </a:cubicBezTo>
                    <a:cubicBezTo>
                      <a:pt x="96" y="30"/>
                      <a:pt x="117" y="36"/>
                      <a:pt x="138" y="43"/>
                    </a:cubicBezTo>
                    <a:cubicBezTo>
                      <a:pt x="146" y="46"/>
                      <a:pt x="153" y="52"/>
                      <a:pt x="160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17">
                <a:extLst>
                  <a:ext uri="{FF2B5EF4-FFF2-40B4-BE49-F238E27FC236}">
                    <a16:creationId xmlns:a16="http://schemas.microsoft.com/office/drawing/2014/main" id="{A9E16E01-F40D-4190-9BB8-852F0062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6100" y="1408113"/>
                <a:ext cx="42863" cy="109538"/>
              </a:xfrm>
              <a:custGeom>
                <a:avLst/>
                <a:gdLst>
                  <a:gd name="T0" fmla="*/ 0 w 103"/>
                  <a:gd name="T1" fmla="*/ 133 h 133"/>
                  <a:gd name="T2" fmla="*/ 13 w 103"/>
                  <a:gd name="T3" fmla="*/ 109 h 133"/>
                  <a:gd name="T4" fmla="*/ 78 w 103"/>
                  <a:gd name="T5" fmla="*/ 11 h 133"/>
                  <a:gd name="T6" fmla="*/ 95 w 103"/>
                  <a:gd name="T7" fmla="*/ 0 h 133"/>
                  <a:gd name="T8" fmla="*/ 103 w 103"/>
                  <a:gd name="T9" fmla="*/ 20 h 133"/>
                  <a:gd name="T10" fmla="*/ 0 w 103"/>
                  <a:gd name="T1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33">
                    <a:moveTo>
                      <a:pt x="0" y="133"/>
                    </a:moveTo>
                    <a:cubicBezTo>
                      <a:pt x="5" y="125"/>
                      <a:pt x="7" y="115"/>
                      <a:pt x="13" y="109"/>
                    </a:cubicBezTo>
                    <a:cubicBezTo>
                      <a:pt x="42" y="81"/>
                      <a:pt x="68" y="52"/>
                      <a:pt x="78" y="11"/>
                    </a:cubicBezTo>
                    <a:cubicBezTo>
                      <a:pt x="79" y="6"/>
                      <a:pt x="89" y="3"/>
                      <a:pt x="95" y="0"/>
                    </a:cubicBezTo>
                    <a:cubicBezTo>
                      <a:pt x="98" y="6"/>
                      <a:pt x="103" y="13"/>
                      <a:pt x="103" y="20"/>
                    </a:cubicBezTo>
                    <a:cubicBezTo>
                      <a:pt x="100" y="60"/>
                      <a:pt x="49" y="123"/>
                      <a:pt x="0" y="1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8">
                <a:extLst>
                  <a:ext uri="{FF2B5EF4-FFF2-40B4-BE49-F238E27FC236}">
                    <a16:creationId xmlns:a16="http://schemas.microsoft.com/office/drawing/2014/main" id="{97D41B5D-4DE9-4D2F-833E-F6ED78FE2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4475" y="1058863"/>
                <a:ext cx="68263" cy="50800"/>
              </a:xfrm>
              <a:custGeom>
                <a:avLst/>
                <a:gdLst>
                  <a:gd name="T0" fmla="*/ 0 w 168"/>
                  <a:gd name="T1" fmla="*/ 8 h 61"/>
                  <a:gd name="T2" fmla="*/ 30 w 168"/>
                  <a:gd name="T3" fmla="*/ 2 h 61"/>
                  <a:gd name="T4" fmla="*/ 152 w 168"/>
                  <a:gd name="T5" fmla="*/ 34 h 61"/>
                  <a:gd name="T6" fmla="*/ 168 w 168"/>
                  <a:gd name="T7" fmla="*/ 53 h 61"/>
                  <a:gd name="T8" fmla="*/ 148 w 168"/>
                  <a:gd name="T9" fmla="*/ 60 h 61"/>
                  <a:gd name="T10" fmla="*/ 14 w 168"/>
                  <a:gd name="T11" fmla="*/ 24 h 61"/>
                  <a:gd name="T12" fmla="*/ 0 w 168"/>
                  <a:gd name="T13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61">
                    <a:moveTo>
                      <a:pt x="0" y="8"/>
                    </a:moveTo>
                    <a:cubicBezTo>
                      <a:pt x="14" y="5"/>
                      <a:pt x="23" y="0"/>
                      <a:pt x="30" y="2"/>
                    </a:cubicBezTo>
                    <a:cubicBezTo>
                      <a:pt x="71" y="12"/>
                      <a:pt x="112" y="22"/>
                      <a:pt x="152" y="34"/>
                    </a:cubicBezTo>
                    <a:cubicBezTo>
                      <a:pt x="159" y="36"/>
                      <a:pt x="163" y="46"/>
                      <a:pt x="168" y="53"/>
                    </a:cubicBezTo>
                    <a:cubicBezTo>
                      <a:pt x="161" y="55"/>
                      <a:pt x="154" y="61"/>
                      <a:pt x="148" y="60"/>
                    </a:cubicBezTo>
                    <a:cubicBezTo>
                      <a:pt x="103" y="49"/>
                      <a:pt x="59" y="36"/>
                      <a:pt x="14" y="24"/>
                    </a:cubicBezTo>
                    <a:cubicBezTo>
                      <a:pt x="11" y="23"/>
                      <a:pt x="9" y="18"/>
                      <a:pt x="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19">
                <a:extLst>
                  <a:ext uri="{FF2B5EF4-FFF2-40B4-BE49-F238E27FC236}">
                    <a16:creationId xmlns:a16="http://schemas.microsoft.com/office/drawing/2014/main" id="{80890A95-3AD4-4A3C-912B-1239C0A1E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3063" y="1130300"/>
                <a:ext cx="66675" cy="58738"/>
              </a:xfrm>
              <a:custGeom>
                <a:avLst/>
                <a:gdLst>
                  <a:gd name="T0" fmla="*/ 5 w 161"/>
                  <a:gd name="T1" fmla="*/ 0 h 72"/>
                  <a:gd name="T2" fmla="*/ 161 w 161"/>
                  <a:gd name="T3" fmla="*/ 51 h 72"/>
                  <a:gd name="T4" fmla="*/ 139 w 161"/>
                  <a:gd name="T5" fmla="*/ 69 h 72"/>
                  <a:gd name="T6" fmla="*/ 15 w 161"/>
                  <a:gd name="T7" fmla="*/ 26 h 72"/>
                  <a:gd name="T8" fmla="*/ 0 w 161"/>
                  <a:gd name="T9" fmla="*/ 9 h 72"/>
                  <a:gd name="T10" fmla="*/ 5 w 161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72">
                    <a:moveTo>
                      <a:pt x="5" y="0"/>
                    </a:moveTo>
                    <a:cubicBezTo>
                      <a:pt x="60" y="9"/>
                      <a:pt x="111" y="29"/>
                      <a:pt x="161" y="51"/>
                    </a:cubicBezTo>
                    <a:cubicBezTo>
                      <a:pt x="161" y="71"/>
                      <a:pt x="150" y="72"/>
                      <a:pt x="139" y="69"/>
                    </a:cubicBezTo>
                    <a:cubicBezTo>
                      <a:pt x="98" y="55"/>
                      <a:pt x="56" y="41"/>
                      <a:pt x="15" y="26"/>
                    </a:cubicBezTo>
                    <a:cubicBezTo>
                      <a:pt x="9" y="24"/>
                      <a:pt x="5" y="15"/>
                      <a:pt x="0" y="9"/>
                    </a:cubicBezTo>
                    <a:cubicBezTo>
                      <a:pt x="2" y="6"/>
                      <a:pt x="3" y="3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120">
                <a:extLst>
                  <a:ext uri="{FF2B5EF4-FFF2-40B4-BE49-F238E27FC236}">
                    <a16:creationId xmlns:a16="http://schemas.microsoft.com/office/drawing/2014/main" id="{6CB2DB22-2C2C-489C-B417-59CAD20D7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5" y="1225550"/>
                <a:ext cx="63500" cy="79375"/>
              </a:xfrm>
              <a:custGeom>
                <a:avLst/>
                <a:gdLst>
                  <a:gd name="T0" fmla="*/ 0 w 153"/>
                  <a:gd name="T1" fmla="*/ 12 h 97"/>
                  <a:gd name="T2" fmla="*/ 28 w 153"/>
                  <a:gd name="T3" fmla="*/ 2 h 97"/>
                  <a:gd name="T4" fmla="*/ 149 w 153"/>
                  <a:gd name="T5" fmla="*/ 75 h 97"/>
                  <a:gd name="T6" fmla="*/ 153 w 153"/>
                  <a:gd name="T7" fmla="*/ 95 h 97"/>
                  <a:gd name="T8" fmla="*/ 135 w 153"/>
                  <a:gd name="T9" fmla="*/ 96 h 97"/>
                  <a:gd name="T10" fmla="*/ 125 w 153"/>
                  <a:gd name="T11" fmla="*/ 90 h 97"/>
                  <a:gd name="T12" fmla="*/ 0 w 153"/>
                  <a:gd name="T13" fmla="*/ 1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97">
                    <a:moveTo>
                      <a:pt x="0" y="12"/>
                    </a:moveTo>
                    <a:cubicBezTo>
                      <a:pt x="15" y="6"/>
                      <a:pt x="24" y="0"/>
                      <a:pt x="28" y="2"/>
                    </a:cubicBezTo>
                    <a:cubicBezTo>
                      <a:pt x="69" y="25"/>
                      <a:pt x="109" y="50"/>
                      <a:pt x="149" y="75"/>
                    </a:cubicBezTo>
                    <a:cubicBezTo>
                      <a:pt x="153" y="78"/>
                      <a:pt x="152" y="88"/>
                      <a:pt x="153" y="95"/>
                    </a:cubicBezTo>
                    <a:cubicBezTo>
                      <a:pt x="147" y="96"/>
                      <a:pt x="141" y="97"/>
                      <a:pt x="135" y="96"/>
                    </a:cubicBezTo>
                    <a:cubicBezTo>
                      <a:pt x="132" y="96"/>
                      <a:pt x="129" y="92"/>
                      <a:pt x="125" y="90"/>
                    </a:cubicBezTo>
                    <a:cubicBezTo>
                      <a:pt x="87" y="66"/>
                      <a:pt x="48" y="41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21">
                <a:extLst>
                  <a:ext uri="{FF2B5EF4-FFF2-40B4-BE49-F238E27FC236}">
                    <a16:creationId xmlns:a16="http://schemas.microsoft.com/office/drawing/2014/main" id="{BE098534-E73E-4DE2-AEB4-D2494412B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013" y="354013"/>
                <a:ext cx="38100" cy="28575"/>
              </a:xfrm>
              <a:custGeom>
                <a:avLst/>
                <a:gdLst>
                  <a:gd name="T0" fmla="*/ 0 w 94"/>
                  <a:gd name="T1" fmla="*/ 17 h 35"/>
                  <a:gd name="T2" fmla="*/ 87 w 94"/>
                  <a:gd name="T3" fmla="*/ 4 h 35"/>
                  <a:gd name="T4" fmla="*/ 94 w 94"/>
                  <a:gd name="T5" fmla="*/ 18 h 35"/>
                  <a:gd name="T6" fmla="*/ 16 w 94"/>
                  <a:gd name="T7" fmla="*/ 34 h 35"/>
                  <a:gd name="T8" fmla="*/ 0 w 94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35">
                    <a:moveTo>
                      <a:pt x="0" y="17"/>
                    </a:moveTo>
                    <a:cubicBezTo>
                      <a:pt x="33" y="4"/>
                      <a:pt x="60" y="0"/>
                      <a:pt x="87" y="4"/>
                    </a:cubicBezTo>
                    <a:cubicBezTo>
                      <a:pt x="90" y="5"/>
                      <a:pt x="91" y="13"/>
                      <a:pt x="94" y="18"/>
                    </a:cubicBezTo>
                    <a:cubicBezTo>
                      <a:pt x="69" y="35"/>
                      <a:pt x="42" y="33"/>
                      <a:pt x="16" y="34"/>
                    </a:cubicBezTo>
                    <a:cubicBezTo>
                      <a:pt x="13" y="35"/>
                      <a:pt x="8" y="27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22">
                <a:extLst>
                  <a:ext uri="{FF2B5EF4-FFF2-40B4-BE49-F238E27FC236}">
                    <a16:creationId xmlns:a16="http://schemas.microsoft.com/office/drawing/2014/main" id="{18AD3FC4-E48F-4AC4-948C-6AE71828B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5125" y="242888"/>
                <a:ext cx="38100" cy="31750"/>
              </a:xfrm>
              <a:custGeom>
                <a:avLst/>
                <a:gdLst>
                  <a:gd name="T0" fmla="*/ 85 w 92"/>
                  <a:gd name="T1" fmla="*/ 0 h 39"/>
                  <a:gd name="T2" fmla="*/ 61 w 92"/>
                  <a:gd name="T3" fmla="*/ 31 h 39"/>
                  <a:gd name="T4" fmla="*/ 0 w 92"/>
                  <a:gd name="T5" fmla="*/ 13 h 39"/>
                  <a:gd name="T6" fmla="*/ 85 w 9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39">
                    <a:moveTo>
                      <a:pt x="85" y="0"/>
                    </a:moveTo>
                    <a:cubicBezTo>
                      <a:pt x="92" y="29"/>
                      <a:pt x="75" y="29"/>
                      <a:pt x="61" y="31"/>
                    </a:cubicBezTo>
                    <a:cubicBezTo>
                      <a:pt x="13" y="39"/>
                      <a:pt x="13" y="39"/>
                      <a:pt x="0" y="13"/>
                    </a:cubicBezTo>
                    <a:cubicBezTo>
                      <a:pt x="29" y="9"/>
                      <a:pt x="55" y="5"/>
                      <a:pt x="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123">
                <a:extLst>
                  <a:ext uri="{FF2B5EF4-FFF2-40B4-BE49-F238E27FC236}">
                    <a16:creationId xmlns:a16="http://schemas.microsoft.com/office/drawing/2014/main" id="{C874B3F2-36F2-40E9-BFA5-D47BCD04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9513" y="376238"/>
                <a:ext cx="36513" cy="26988"/>
              </a:xfrm>
              <a:custGeom>
                <a:avLst/>
                <a:gdLst>
                  <a:gd name="T0" fmla="*/ 0 w 90"/>
                  <a:gd name="T1" fmla="*/ 13 h 34"/>
                  <a:gd name="T2" fmla="*/ 77 w 90"/>
                  <a:gd name="T3" fmla="*/ 1 h 34"/>
                  <a:gd name="T4" fmla="*/ 89 w 90"/>
                  <a:gd name="T5" fmla="*/ 9 h 34"/>
                  <a:gd name="T6" fmla="*/ 84 w 90"/>
                  <a:gd name="T7" fmla="*/ 22 h 34"/>
                  <a:gd name="T8" fmla="*/ 11 w 90"/>
                  <a:gd name="T9" fmla="*/ 34 h 34"/>
                  <a:gd name="T10" fmla="*/ 0 w 90"/>
                  <a:gd name="T1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4">
                    <a:moveTo>
                      <a:pt x="0" y="13"/>
                    </a:moveTo>
                    <a:cubicBezTo>
                      <a:pt x="29" y="8"/>
                      <a:pt x="53" y="4"/>
                      <a:pt x="77" y="1"/>
                    </a:cubicBezTo>
                    <a:cubicBezTo>
                      <a:pt x="81" y="0"/>
                      <a:pt x="87" y="5"/>
                      <a:pt x="89" y="9"/>
                    </a:cubicBezTo>
                    <a:cubicBezTo>
                      <a:pt x="90" y="12"/>
                      <a:pt x="87" y="21"/>
                      <a:pt x="84" y="22"/>
                    </a:cubicBezTo>
                    <a:cubicBezTo>
                      <a:pt x="60" y="26"/>
                      <a:pt x="36" y="31"/>
                      <a:pt x="11" y="34"/>
                    </a:cubicBezTo>
                    <a:cubicBezTo>
                      <a:pt x="9" y="34"/>
                      <a:pt x="6" y="24"/>
                      <a:pt x="0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24">
                <a:extLst>
                  <a:ext uri="{FF2B5EF4-FFF2-40B4-BE49-F238E27FC236}">
                    <a16:creationId xmlns:a16="http://schemas.microsoft.com/office/drawing/2014/main" id="{FA6F0881-AC43-4529-A5E1-6644C3C5E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6013" y="393700"/>
                <a:ext cx="38100" cy="34925"/>
              </a:xfrm>
              <a:custGeom>
                <a:avLst/>
                <a:gdLst>
                  <a:gd name="T0" fmla="*/ 96 w 96"/>
                  <a:gd name="T1" fmla="*/ 20 h 44"/>
                  <a:gd name="T2" fmla="*/ 0 w 96"/>
                  <a:gd name="T3" fmla="*/ 38 h 44"/>
                  <a:gd name="T4" fmla="*/ 96 w 96"/>
                  <a:gd name="T5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44">
                    <a:moveTo>
                      <a:pt x="96" y="20"/>
                    </a:moveTo>
                    <a:cubicBezTo>
                      <a:pt x="61" y="38"/>
                      <a:pt x="33" y="44"/>
                      <a:pt x="0" y="38"/>
                    </a:cubicBezTo>
                    <a:cubicBezTo>
                      <a:pt x="15" y="9"/>
                      <a:pt x="58" y="0"/>
                      <a:pt x="96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125">
                <a:extLst>
                  <a:ext uri="{FF2B5EF4-FFF2-40B4-BE49-F238E27FC236}">
                    <a16:creationId xmlns:a16="http://schemas.microsoft.com/office/drawing/2014/main" id="{26808B35-4AB6-4C2E-81A3-7601B7343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925" y="419100"/>
                <a:ext cx="34925" cy="33338"/>
              </a:xfrm>
              <a:custGeom>
                <a:avLst/>
                <a:gdLst>
                  <a:gd name="T0" fmla="*/ 84 w 84"/>
                  <a:gd name="T1" fmla="*/ 8 h 41"/>
                  <a:gd name="T2" fmla="*/ 82 w 84"/>
                  <a:gd name="T3" fmla="*/ 23 h 41"/>
                  <a:gd name="T4" fmla="*/ 10 w 84"/>
                  <a:gd name="T5" fmla="*/ 41 h 41"/>
                  <a:gd name="T6" fmla="*/ 0 w 84"/>
                  <a:gd name="T7" fmla="*/ 31 h 41"/>
                  <a:gd name="T8" fmla="*/ 6 w 84"/>
                  <a:gd name="T9" fmla="*/ 18 h 41"/>
                  <a:gd name="T10" fmla="*/ 84 w 84"/>
                  <a:gd name="T1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41">
                    <a:moveTo>
                      <a:pt x="84" y="8"/>
                    </a:moveTo>
                    <a:cubicBezTo>
                      <a:pt x="83" y="14"/>
                      <a:pt x="84" y="23"/>
                      <a:pt x="82" y="23"/>
                    </a:cubicBezTo>
                    <a:cubicBezTo>
                      <a:pt x="58" y="30"/>
                      <a:pt x="34" y="36"/>
                      <a:pt x="10" y="41"/>
                    </a:cubicBezTo>
                    <a:cubicBezTo>
                      <a:pt x="7" y="41"/>
                      <a:pt x="1" y="35"/>
                      <a:pt x="0" y="31"/>
                    </a:cubicBezTo>
                    <a:cubicBezTo>
                      <a:pt x="0" y="27"/>
                      <a:pt x="3" y="19"/>
                      <a:pt x="6" y="18"/>
                    </a:cubicBezTo>
                    <a:cubicBezTo>
                      <a:pt x="31" y="11"/>
                      <a:pt x="56" y="0"/>
                      <a:pt x="8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126">
                <a:extLst>
                  <a:ext uri="{FF2B5EF4-FFF2-40B4-BE49-F238E27FC236}">
                    <a16:creationId xmlns:a16="http://schemas.microsoft.com/office/drawing/2014/main" id="{F87909C9-AC17-4A27-8B4E-ED129481F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7425" y="447675"/>
                <a:ext cx="36513" cy="41275"/>
              </a:xfrm>
              <a:custGeom>
                <a:avLst/>
                <a:gdLst>
                  <a:gd name="T0" fmla="*/ 0 w 89"/>
                  <a:gd name="T1" fmla="*/ 27 h 49"/>
                  <a:gd name="T2" fmla="*/ 82 w 89"/>
                  <a:gd name="T3" fmla="*/ 3 h 49"/>
                  <a:gd name="T4" fmla="*/ 66 w 89"/>
                  <a:gd name="T5" fmla="*/ 29 h 49"/>
                  <a:gd name="T6" fmla="*/ 0 w 89"/>
                  <a:gd name="T7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49">
                    <a:moveTo>
                      <a:pt x="0" y="27"/>
                    </a:moveTo>
                    <a:cubicBezTo>
                      <a:pt x="26" y="9"/>
                      <a:pt x="53" y="0"/>
                      <a:pt x="82" y="3"/>
                    </a:cubicBezTo>
                    <a:cubicBezTo>
                      <a:pt x="89" y="22"/>
                      <a:pt x="78" y="27"/>
                      <a:pt x="66" y="29"/>
                    </a:cubicBezTo>
                    <a:cubicBezTo>
                      <a:pt x="44" y="33"/>
                      <a:pt x="21" y="49"/>
                      <a:pt x="0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127">
                <a:extLst>
                  <a:ext uri="{FF2B5EF4-FFF2-40B4-BE49-F238E27FC236}">
                    <a16:creationId xmlns:a16="http://schemas.microsoft.com/office/drawing/2014/main" id="{E0B42844-FC20-4879-AC85-3F0C713D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3" y="182563"/>
                <a:ext cx="34925" cy="31750"/>
              </a:xfrm>
              <a:custGeom>
                <a:avLst/>
                <a:gdLst>
                  <a:gd name="T0" fmla="*/ 85 w 85"/>
                  <a:gd name="T1" fmla="*/ 22 h 38"/>
                  <a:gd name="T2" fmla="*/ 4 w 85"/>
                  <a:gd name="T3" fmla="*/ 37 h 38"/>
                  <a:gd name="T4" fmla="*/ 0 w 85"/>
                  <a:gd name="T5" fmla="*/ 19 h 38"/>
                  <a:gd name="T6" fmla="*/ 53 w 85"/>
                  <a:gd name="T7" fmla="*/ 6 h 38"/>
                  <a:gd name="T8" fmla="*/ 85 w 85"/>
                  <a:gd name="T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85" y="22"/>
                    </a:moveTo>
                    <a:cubicBezTo>
                      <a:pt x="60" y="37"/>
                      <a:pt x="32" y="38"/>
                      <a:pt x="4" y="37"/>
                    </a:cubicBezTo>
                    <a:cubicBezTo>
                      <a:pt x="3" y="37"/>
                      <a:pt x="0" y="19"/>
                      <a:pt x="0" y="19"/>
                    </a:cubicBezTo>
                    <a:cubicBezTo>
                      <a:pt x="18" y="14"/>
                      <a:pt x="35" y="9"/>
                      <a:pt x="53" y="6"/>
                    </a:cubicBezTo>
                    <a:cubicBezTo>
                      <a:pt x="64" y="4"/>
                      <a:pt x="78" y="0"/>
                      <a:pt x="85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28">
                <a:extLst>
                  <a:ext uri="{FF2B5EF4-FFF2-40B4-BE49-F238E27FC236}">
                    <a16:creationId xmlns:a16="http://schemas.microsoft.com/office/drawing/2014/main" id="{E43CCC91-A042-491A-8A51-FD2AB66F1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5475" y="165100"/>
                <a:ext cx="38100" cy="31750"/>
              </a:xfrm>
              <a:custGeom>
                <a:avLst/>
                <a:gdLst>
                  <a:gd name="T0" fmla="*/ 90 w 90"/>
                  <a:gd name="T1" fmla="*/ 12 h 38"/>
                  <a:gd name="T2" fmla="*/ 0 w 90"/>
                  <a:gd name="T3" fmla="*/ 19 h 38"/>
                  <a:gd name="T4" fmla="*/ 78 w 90"/>
                  <a:gd name="T5" fmla="*/ 0 h 38"/>
                  <a:gd name="T6" fmla="*/ 90 w 90"/>
                  <a:gd name="T7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38">
                    <a:moveTo>
                      <a:pt x="90" y="12"/>
                    </a:moveTo>
                    <a:cubicBezTo>
                      <a:pt x="53" y="36"/>
                      <a:pt x="21" y="38"/>
                      <a:pt x="0" y="19"/>
                    </a:cubicBezTo>
                    <a:cubicBezTo>
                      <a:pt x="24" y="0"/>
                      <a:pt x="51" y="2"/>
                      <a:pt x="78" y="0"/>
                    </a:cubicBezTo>
                    <a:cubicBezTo>
                      <a:pt x="81" y="0"/>
                      <a:pt x="86" y="8"/>
                      <a:pt x="9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129">
                <a:extLst>
                  <a:ext uri="{FF2B5EF4-FFF2-40B4-BE49-F238E27FC236}">
                    <a16:creationId xmlns:a16="http://schemas.microsoft.com/office/drawing/2014/main" id="{E050CE9E-6799-4CFC-B531-37F5EAB80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6888" y="207963"/>
                <a:ext cx="36513" cy="25400"/>
              </a:xfrm>
              <a:custGeom>
                <a:avLst/>
                <a:gdLst>
                  <a:gd name="T0" fmla="*/ 87 w 87"/>
                  <a:gd name="T1" fmla="*/ 16 h 32"/>
                  <a:gd name="T2" fmla="*/ 62 w 87"/>
                  <a:gd name="T3" fmla="*/ 27 h 32"/>
                  <a:gd name="T4" fmla="*/ 7 w 87"/>
                  <a:gd name="T5" fmla="*/ 32 h 32"/>
                  <a:gd name="T6" fmla="*/ 1 w 87"/>
                  <a:gd name="T7" fmla="*/ 24 h 32"/>
                  <a:gd name="T8" fmla="*/ 6 w 87"/>
                  <a:gd name="T9" fmla="*/ 11 h 32"/>
                  <a:gd name="T10" fmla="*/ 87 w 87"/>
                  <a:gd name="T1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2">
                    <a:moveTo>
                      <a:pt x="87" y="16"/>
                    </a:moveTo>
                    <a:cubicBezTo>
                      <a:pt x="79" y="20"/>
                      <a:pt x="71" y="25"/>
                      <a:pt x="62" y="27"/>
                    </a:cubicBezTo>
                    <a:cubicBezTo>
                      <a:pt x="44" y="30"/>
                      <a:pt x="25" y="31"/>
                      <a:pt x="7" y="32"/>
                    </a:cubicBezTo>
                    <a:cubicBezTo>
                      <a:pt x="5" y="32"/>
                      <a:pt x="0" y="27"/>
                      <a:pt x="1" y="24"/>
                    </a:cubicBezTo>
                    <a:cubicBezTo>
                      <a:pt x="1" y="19"/>
                      <a:pt x="3" y="13"/>
                      <a:pt x="6" y="11"/>
                    </a:cubicBezTo>
                    <a:cubicBezTo>
                      <a:pt x="17" y="2"/>
                      <a:pt x="67" y="0"/>
                      <a:pt x="8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130">
                <a:extLst>
                  <a:ext uri="{FF2B5EF4-FFF2-40B4-BE49-F238E27FC236}">
                    <a16:creationId xmlns:a16="http://schemas.microsoft.com/office/drawing/2014/main" id="{FE3BE8CF-E423-4ED8-B71A-149AA2865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038" y="263525"/>
                <a:ext cx="38100" cy="26988"/>
              </a:xfrm>
              <a:custGeom>
                <a:avLst/>
                <a:gdLst>
                  <a:gd name="T0" fmla="*/ 95 w 95"/>
                  <a:gd name="T1" fmla="*/ 15 h 32"/>
                  <a:gd name="T2" fmla="*/ 9 w 95"/>
                  <a:gd name="T3" fmla="*/ 30 h 32"/>
                  <a:gd name="T4" fmla="*/ 20 w 95"/>
                  <a:gd name="T5" fmla="*/ 6 h 32"/>
                  <a:gd name="T6" fmla="*/ 82 w 95"/>
                  <a:gd name="T7" fmla="*/ 1 h 32"/>
                  <a:gd name="T8" fmla="*/ 95 w 95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32">
                    <a:moveTo>
                      <a:pt x="95" y="15"/>
                    </a:moveTo>
                    <a:cubicBezTo>
                      <a:pt x="64" y="32"/>
                      <a:pt x="36" y="32"/>
                      <a:pt x="9" y="30"/>
                    </a:cubicBezTo>
                    <a:cubicBezTo>
                      <a:pt x="0" y="14"/>
                      <a:pt x="9" y="8"/>
                      <a:pt x="20" y="6"/>
                    </a:cubicBezTo>
                    <a:cubicBezTo>
                      <a:pt x="41" y="3"/>
                      <a:pt x="62" y="1"/>
                      <a:pt x="82" y="1"/>
                    </a:cubicBezTo>
                    <a:cubicBezTo>
                      <a:pt x="85" y="0"/>
                      <a:pt x="89" y="7"/>
                      <a:pt x="9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131">
                <a:extLst>
                  <a:ext uri="{FF2B5EF4-FFF2-40B4-BE49-F238E27FC236}">
                    <a16:creationId xmlns:a16="http://schemas.microsoft.com/office/drawing/2014/main" id="{3E57BEF7-C78A-4858-A740-5767432D9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4950" y="280988"/>
                <a:ext cx="36513" cy="31750"/>
              </a:xfrm>
              <a:custGeom>
                <a:avLst/>
                <a:gdLst>
                  <a:gd name="T0" fmla="*/ 0 w 90"/>
                  <a:gd name="T1" fmla="*/ 28 h 39"/>
                  <a:gd name="T2" fmla="*/ 16 w 90"/>
                  <a:gd name="T3" fmla="*/ 9 h 39"/>
                  <a:gd name="T4" fmla="*/ 75 w 90"/>
                  <a:gd name="T5" fmla="*/ 0 h 39"/>
                  <a:gd name="T6" fmla="*/ 89 w 90"/>
                  <a:gd name="T7" fmla="*/ 10 h 39"/>
                  <a:gd name="T8" fmla="*/ 81 w 90"/>
                  <a:gd name="T9" fmla="*/ 24 h 39"/>
                  <a:gd name="T10" fmla="*/ 0 w 90"/>
                  <a:gd name="T11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9">
                    <a:moveTo>
                      <a:pt x="0" y="28"/>
                    </a:moveTo>
                    <a:cubicBezTo>
                      <a:pt x="8" y="19"/>
                      <a:pt x="11" y="10"/>
                      <a:pt x="16" y="9"/>
                    </a:cubicBezTo>
                    <a:cubicBezTo>
                      <a:pt x="36" y="5"/>
                      <a:pt x="55" y="2"/>
                      <a:pt x="75" y="0"/>
                    </a:cubicBezTo>
                    <a:cubicBezTo>
                      <a:pt x="80" y="0"/>
                      <a:pt x="88" y="5"/>
                      <a:pt x="89" y="10"/>
                    </a:cubicBezTo>
                    <a:cubicBezTo>
                      <a:pt x="90" y="14"/>
                      <a:pt x="85" y="23"/>
                      <a:pt x="81" y="24"/>
                    </a:cubicBezTo>
                    <a:cubicBezTo>
                      <a:pt x="56" y="30"/>
                      <a:pt x="31" y="39"/>
                      <a:pt x="0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132">
                <a:extLst>
                  <a:ext uri="{FF2B5EF4-FFF2-40B4-BE49-F238E27FC236}">
                    <a16:creationId xmlns:a16="http://schemas.microsoft.com/office/drawing/2014/main" id="{66A6AC8E-D68E-4AC7-9FBE-E9816199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1450" y="292100"/>
                <a:ext cx="36513" cy="33338"/>
              </a:xfrm>
              <a:custGeom>
                <a:avLst/>
                <a:gdLst>
                  <a:gd name="T0" fmla="*/ 90 w 90"/>
                  <a:gd name="T1" fmla="*/ 26 h 41"/>
                  <a:gd name="T2" fmla="*/ 9 w 90"/>
                  <a:gd name="T3" fmla="*/ 41 h 41"/>
                  <a:gd name="T4" fmla="*/ 1 w 90"/>
                  <a:gd name="T5" fmla="*/ 29 h 41"/>
                  <a:gd name="T6" fmla="*/ 6 w 90"/>
                  <a:gd name="T7" fmla="*/ 20 h 41"/>
                  <a:gd name="T8" fmla="*/ 85 w 90"/>
                  <a:gd name="T9" fmla="*/ 14 h 41"/>
                  <a:gd name="T10" fmla="*/ 90 w 90"/>
                  <a:gd name="T11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41">
                    <a:moveTo>
                      <a:pt x="90" y="26"/>
                    </a:moveTo>
                    <a:cubicBezTo>
                      <a:pt x="65" y="40"/>
                      <a:pt x="37" y="41"/>
                      <a:pt x="9" y="41"/>
                    </a:cubicBezTo>
                    <a:cubicBezTo>
                      <a:pt x="6" y="41"/>
                      <a:pt x="2" y="34"/>
                      <a:pt x="1" y="29"/>
                    </a:cubicBezTo>
                    <a:cubicBezTo>
                      <a:pt x="0" y="27"/>
                      <a:pt x="3" y="20"/>
                      <a:pt x="6" y="20"/>
                    </a:cubicBezTo>
                    <a:cubicBezTo>
                      <a:pt x="32" y="15"/>
                      <a:pt x="57" y="0"/>
                      <a:pt x="85" y="14"/>
                    </a:cubicBezTo>
                    <a:cubicBezTo>
                      <a:pt x="87" y="15"/>
                      <a:pt x="87" y="19"/>
                      <a:pt x="9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133">
                <a:extLst>
                  <a:ext uri="{FF2B5EF4-FFF2-40B4-BE49-F238E27FC236}">
                    <a16:creationId xmlns:a16="http://schemas.microsoft.com/office/drawing/2014/main" id="{D0DDACBF-C8D3-4CEC-8C6A-EFFBA1F0C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9688" y="334963"/>
                <a:ext cx="36513" cy="31750"/>
              </a:xfrm>
              <a:custGeom>
                <a:avLst/>
                <a:gdLst>
                  <a:gd name="T0" fmla="*/ 0 w 87"/>
                  <a:gd name="T1" fmla="*/ 17 h 37"/>
                  <a:gd name="T2" fmla="*/ 76 w 87"/>
                  <a:gd name="T3" fmla="*/ 2 h 37"/>
                  <a:gd name="T4" fmla="*/ 86 w 87"/>
                  <a:gd name="T5" fmla="*/ 11 h 37"/>
                  <a:gd name="T6" fmla="*/ 83 w 87"/>
                  <a:gd name="T7" fmla="*/ 21 h 37"/>
                  <a:gd name="T8" fmla="*/ 4 w 87"/>
                  <a:gd name="T9" fmla="*/ 29 h 37"/>
                  <a:gd name="T10" fmla="*/ 0 w 87"/>
                  <a:gd name="T11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7">
                    <a:moveTo>
                      <a:pt x="0" y="17"/>
                    </a:moveTo>
                    <a:cubicBezTo>
                      <a:pt x="24" y="0"/>
                      <a:pt x="50" y="3"/>
                      <a:pt x="76" y="2"/>
                    </a:cubicBezTo>
                    <a:cubicBezTo>
                      <a:pt x="79" y="2"/>
                      <a:pt x="84" y="7"/>
                      <a:pt x="86" y="11"/>
                    </a:cubicBezTo>
                    <a:cubicBezTo>
                      <a:pt x="87" y="13"/>
                      <a:pt x="85" y="19"/>
                      <a:pt x="83" y="21"/>
                    </a:cubicBezTo>
                    <a:cubicBezTo>
                      <a:pt x="72" y="31"/>
                      <a:pt x="18" y="37"/>
                      <a:pt x="4" y="29"/>
                    </a:cubicBezTo>
                    <a:cubicBezTo>
                      <a:pt x="2" y="27"/>
                      <a:pt x="2" y="22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134">
                <a:extLst>
                  <a:ext uri="{FF2B5EF4-FFF2-40B4-BE49-F238E27FC236}">
                    <a16:creationId xmlns:a16="http://schemas.microsoft.com/office/drawing/2014/main" id="{4FA71B26-6788-498C-842B-0CEFB8890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79375"/>
                <a:ext cx="34925" cy="36513"/>
              </a:xfrm>
              <a:custGeom>
                <a:avLst/>
                <a:gdLst>
                  <a:gd name="T0" fmla="*/ 85 w 85"/>
                  <a:gd name="T1" fmla="*/ 11 h 44"/>
                  <a:gd name="T2" fmla="*/ 73 w 85"/>
                  <a:gd name="T3" fmla="*/ 28 h 44"/>
                  <a:gd name="T4" fmla="*/ 16 w 85"/>
                  <a:gd name="T5" fmla="*/ 43 h 44"/>
                  <a:gd name="T6" fmla="*/ 1 w 85"/>
                  <a:gd name="T7" fmla="*/ 35 h 44"/>
                  <a:gd name="T8" fmla="*/ 8 w 85"/>
                  <a:gd name="T9" fmla="*/ 20 h 44"/>
                  <a:gd name="T10" fmla="*/ 78 w 85"/>
                  <a:gd name="T11" fmla="*/ 0 h 44"/>
                  <a:gd name="T12" fmla="*/ 85 w 85"/>
                  <a:gd name="T1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44">
                    <a:moveTo>
                      <a:pt x="85" y="11"/>
                    </a:moveTo>
                    <a:cubicBezTo>
                      <a:pt x="81" y="17"/>
                      <a:pt x="79" y="26"/>
                      <a:pt x="73" y="28"/>
                    </a:cubicBezTo>
                    <a:cubicBezTo>
                      <a:pt x="55" y="34"/>
                      <a:pt x="35" y="39"/>
                      <a:pt x="16" y="43"/>
                    </a:cubicBezTo>
                    <a:cubicBezTo>
                      <a:pt x="11" y="44"/>
                      <a:pt x="3" y="39"/>
                      <a:pt x="1" y="35"/>
                    </a:cubicBezTo>
                    <a:cubicBezTo>
                      <a:pt x="0" y="31"/>
                      <a:pt x="4" y="21"/>
                      <a:pt x="8" y="20"/>
                    </a:cubicBezTo>
                    <a:cubicBezTo>
                      <a:pt x="31" y="12"/>
                      <a:pt x="55" y="7"/>
                      <a:pt x="78" y="0"/>
                    </a:cubicBezTo>
                    <a:cubicBezTo>
                      <a:pt x="81" y="4"/>
                      <a:pt x="83" y="7"/>
                      <a:pt x="85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135">
                <a:extLst>
                  <a:ext uri="{FF2B5EF4-FFF2-40B4-BE49-F238E27FC236}">
                    <a16:creationId xmlns:a16="http://schemas.microsoft.com/office/drawing/2014/main" id="{1E406D0A-D4A2-4D92-907B-DA869C98B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50" y="111125"/>
                <a:ext cx="36513" cy="38100"/>
              </a:xfrm>
              <a:custGeom>
                <a:avLst/>
                <a:gdLst>
                  <a:gd name="T0" fmla="*/ 86 w 86"/>
                  <a:gd name="T1" fmla="*/ 14 h 47"/>
                  <a:gd name="T2" fmla="*/ 0 w 86"/>
                  <a:gd name="T3" fmla="*/ 29 h 47"/>
                  <a:gd name="T4" fmla="*/ 86 w 86"/>
                  <a:gd name="T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47">
                    <a:moveTo>
                      <a:pt x="86" y="14"/>
                    </a:moveTo>
                    <a:cubicBezTo>
                      <a:pt x="64" y="40"/>
                      <a:pt x="23" y="47"/>
                      <a:pt x="0" y="29"/>
                    </a:cubicBezTo>
                    <a:cubicBezTo>
                      <a:pt x="24" y="6"/>
                      <a:pt x="60" y="0"/>
                      <a:pt x="86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136">
                <a:extLst>
                  <a:ext uri="{FF2B5EF4-FFF2-40B4-BE49-F238E27FC236}">
                    <a16:creationId xmlns:a16="http://schemas.microsoft.com/office/drawing/2014/main" id="{C07EE7B5-439B-46FD-8AF2-40B6FAA69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8" y="523875"/>
                <a:ext cx="36513" cy="41275"/>
              </a:xfrm>
              <a:custGeom>
                <a:avLst/>
                <a:gdLst>
                  <a:gd name="T0" fmla="*/ 0 w 92"/>
                  <a:gd name="T1" fmla="*/ 35 h 51"/>
                  <a:gd name="T2" fmla="*/ 74 w 92"/>
                  <a:gd name="T3" fmla="*/ 1 h 51"/>
                  <a:gd name="T4" fmla="*/ 90 w 92"/>
                  <a:gd name="T5" fmla="*/ 8 h 51"/>
                  <a:gd name="T6" fmla="*/ 87 w 92"/>
                  <a:gd name="T7" fmla="*/ 22 h 51"/>
                  <a:gd name="T8" fmla="*/ 19 w 92"/>
                  <a:gd name="T9" fmla="*/ 50 h 51"/>
                  <a:gd name="T10" fmla="*/ 0 w 92"/>
                  <a:gd name="T11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1">
                    <a:moveTo>
                      <a:pt x="0" y="35"/>
                    </a:moveTo>
                    <a:cubicBezTo>
                      <a:pt x="30" y="21"/>
                      <a:pt x="52" y="10"/>
                      <a:pt x="74" y="1"/>
                    </a:cubicBezTo>
                    <a:cubicBezTo>
                      <a:pt x="78" y="0"/>
                      <a:pt x="86" y="4"/>
                      <a:pt x="90" y="8"/>
                    </a:cubicBezTo>
                    <a:cubicBezTo>
                      <a:pt x="92" y="10"/>
                      <a:pt x="90" y="20"/>
                      <a:pt x="87" y="22"/>
                    </a:cubicBezTo>
                    <a:cubicBezTo>
                      <a:pt x="65" y="32"/>
                      <a:pt x="42" y="41"/>
                      <a:pt x="19" y="50"/>
                    </a:cubicBezTo>
                    <a:cubicBezTo>
                      <a:pt x="17" y="51"/>
                      <a:pt x="12" y="44"/>
                      <a:pt x="0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137">
                <a:extLst>
                  <a:ext uri="{FF2B5EF4-FFF2-40B4-BE49-F238E27FC236}">
                    <a16:creationId xmlns:a16="http://schemas.microsoft.com/office/drawing/2014/main" id="{50300D76-E650-468F-84AB-11D3D4E59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8" y="317500"/>
                <a:ext cx="39688" cy="25400"/>
              </a:xfrm>
              <a:custGeom>
                <a:avLst/>
                <a:gdLst>
                  <a:gd name="T0" fmla="*/ 0 w 98"/>
                  <a:gd name="T1" fmla="*/ 12 h 32"/>
                  <a:gd name="T2" fmla="*/ 85 w 98"/>
                  <a:gd name="T3" fmla="*/ 0 h 32"/>
                  <a:gd name="T4" fmla="*/ 80 w 98"/>
                  <a:gd name="T5" fmla="*/ 26 h 32"/>
                  <a:gd name="T6" fmla="*/ 14 w 98"/>
                  <a:gd name="T7" fmla="*/ 32 h 32"/>
                  <a:gd name="T8" fmla="*/ 0 w 98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32">
                    <a:moveTo>
                      <a:pt x="0" y="12"/>
                    </a:moveTo>
                    <a:cubicBezTo>
                      <a:pt x="34" y="7"/>
                      <a:pt x="61" y="3"/>
                      <a:pt x="85" y="0"/>
                    </a:cubicBezTo>
                    <a:cubicBezTo>
                      <a:pt x="98" y="16"/>
                      <a:pt x="92" y="24"/>
                      <a:pt x="80" y="26"/>
                    </a:cubicBezTo>
                    <a:cubicBezTo>
                      <a:pt x="58" y="30"/>
                      <a:pt x="36" y="31"/>
                      <a:pt x="14" y="32"/>
                    </a:cubicBezTo>
                    <a:cubicBezTo>
                      <a:pt x="11" y="32"/>
                      <a:pt x="9" y="25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38">
                <a:extLst>
                  <a:ext uri="{FF2B5EF4-FFF2-40B4-BE49-F238E27FC236}">
                    <a16:creationId xmlns:a16="http://schemas.microsoft.com/office/drawing/2014/main" id="{268225B8-6E2C-4F93-817B-0FA12F8EE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2150" y="139700"/>
                <a:ext cx="34925" cy="31750"/>
              </a:xfrm>
              <a:custGeom>
                <a:avLst/>
                <a:gdLst>
                  <a:gd name="T0" fmla="*/ 87 w 87"/>
                  <a:gd name="T1" fmla="*/ 9 h 38"/>
                  <a:gd name="T2" fmla="*/ 75 w 87"/>
                  <a:gd name="T3" fmla="*/ 26 h 38"/>
                  <a:gd name="T4" fmla="*/ 17 w 87"/>
                  <a:gd name="T5" fmla="*/ 37 h 38"/>
                  <a:gd name="T6" fmla="*/ 0 w 87"/>
                  <a:gd name="T7" fmla="*/ 26 h 38"/>
                  <a:gd name="T8" fmla="*/ 12 w 87"/>
                  <a:gd name="T9" fmla="*/ 12 h 38"/>
                  <a:gd name="T10" fmla="*/ 80 w 87"/>
                  <a:gd name="T11" fmla="*/ 0 h 38"/>
                  <a:gd name="T12" fmla="*/ 87 w 87"/>
                  <a:gd name="T1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38">
                    <a:moveTo>
                      <a:pt x="87" y="9"/>
                    </a:moveTo>
                    <a:cubicBezTo>
                      <a:pt x="83" y="15"/>
                      <a:pt x="80" y="25"/>
                      <a:pt x="75" y="26"/>
                    </a:cubicBezTo>
                    <a:cubicBezTo>
                      <a:pt x="56" y="31"/>
                      <a:pt x="37" y="35"/>
                      <a:pt x="17" y="37"/>
                    </a:cubicBezTo>
                    <a:cubicBezTo>
                      <a:pt x="12" y="38"/>
                      <a:pt x="6" y="30"/>
                      <a:pt x="0" y="26"/>
                    </a:cubicBezTo>
                    <a:cubicBezTo>
                      <a:pt x="4" y="21"/>
                      <a:pt x="7" y="13"/>
                      <a:pt x="12" y="12"/>
                    </a:cubicBezTo>
                    <a:cubicBezTo>
                      <a:pt x="34" y="7"/>
                      <a:pt x="57" y="4"/>
                      <a:pt x="80" y="0"/>
                    </a:cubicBezTo>
                    <a:cubicBezTo>
                      <a:pt x="82" y="3"/>
                      <a:pt x="84" y="6"/>
                      <a:pt x="87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39">
                <a:extLst>
                  <a:ext uri="{FF2B5EF4-FFF2-40B4-BE49-F238E27FC236}">
                    <a16:creationId xmlns:a16="http://schemas.microsoft.com/office/drawing/2014/main" id="{2A853DB3-98FF-456F-A277-E151273B0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1800" y="220663"/>
                <a:ext cx="36513" cy="33338"/>
              </a:xfrm>
              <a:custGeom>
                <a:avLst/>
                <a:gdLst>
                  <a:gd name="T0" fmla="*/ 88 w 88"/>
                  <a:gd name="T1" fmla="*/ 16 h 42"/>
                  <a:gd name="T2" fmla="*/ 77 w 88"/>
                  <a:gd name="T3" fmla="*/ 31 h 42"/>
                  <a:gd name="T4" fmla="*/ 15 w 88"/>
                  <a:gd name="T5" fmla="*/ 42 h 42"/>
                  <a:gd name="T6" fmla="*/ 1 w 88"/>
                  <a:gd name="T7" fmla="*/ 32 h 42"/>
                  <a:gd name="T8" fmla="*/ 6 w 88"/>
                  <a:gd name="T9" fmla="*/ 19 h 42"/>
                  <a:gd name="T10" fmla="*/ 88 w 88"/>
                  <a:gd name="T11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42">
                    <a:moveTo>
                      <a:pt x="88" y="16"/>
                    </a:moveTo>
                    <a:cubicBezTo>
                      <a:pt x="83" y="22"/>
                      <a:pt x="81" y="31"/>
                      <a:pt x="77" y="31"/>
                    </a:cubicBezTo>
                    <a:cubicBezTo>
                      <a:pt x="56" y="36"/>
                      <a:pt x="36" y="40"/>
                      <a:pt x="15" y="42"/>
                    </a:cubicBezTo>
                    <a:cubicBezTo>
                      <a:pt x="11" y="42"/>
                      <a:pt x="4" y="36"/>
                      <a:pt x="1" y="32"/>
                    </a:cubicBezTo>
                    <a:cubicBezTo>
                      <a:pt x="0" y="29"/>
                      <a:pt x="4" y="19"/>
                      <a:pt x="6" y="19"/>
                    </a:cubicBezTo>
                    <a:cubicBezTo>
                      <a:pt x="32" y="14"/>
                      <a:pt x="58" y="0"/>
                      <a:pt x="88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40">
                <a:extLst>
                  <a:ext uri="{FF2B5EF4-FFF2-40B4-BE49-F238E27FC236}">
                    <a16:creationId xmlns:a16="http://schemas.microsoft.com/office/drawing/2014/main" id="{6BBF8DE8-0742-4A71-80C5-B072C1F6F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3925" y="479425"/>
                <a:ext cx="33338" cy="36513"/>
              </a:xfrm>
              <a:custGeom>
                <a:avLst/>
                <a:gdLst>
                  <a:gd name="T0" fmla="*/ 0 w 81"/>
                  <a:gd name="T1" fmla="*/ 44 h 44"/>
                  <a:gd name="T2" fmla="*/ 81 w 81"/>
                  <a:gd name="T3" fmla="*/ 9 h 44"/>
                  <a:gd name="T4" fmla="*/ 0 w 81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44">
                    <a:moveTo>
                      <a:pt x="0" y="44"/>
                    </a:moveTo>
                    <a:cubicBezTo>
                      <a:pt x="5" y="15"/>
                      <a:pt x="43" y="0"/>
                      <a:pt x="81" y="9"/>
                    </a:cubicBezTo>
                    <a:cubicBezTo>
                      <a:pt x="72" y="31"/>
                      <a:pt x="52" y="40"/>
                      <a:pt x="0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41">
                <a:extLst>
                  <a:ext uri="{FF2B5EF4-FFF2-40B4-BE49-F238E27FC236}">
                    <a16:creationId xmlns:a16="http://schemas.microsoft.com/office/drawing/2014/main" id="{324D7DA2-025F-4914-A1ED-74F08916F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9150" y="588963"/>
                <a:ext cx="20638" cy="68263"/>
              </a:xfrm>
              <a:custGeom>
                <a:avLst/>
                <a:gdLst>
                  <a:gd name="T0" fmla="*/ 40 w 53"/>
                  <a:gd name="T1" fmla="*/ 0 h 84"/>
                  <a:gd name="T2" fmla="*/ 47 w 53"/>
                  <a:gd name="T3" fmla="*/ 4 h 84"/>
                  <a:gd name="T4" fmla="*/ 51 w 53"/>
                  <a:gd name="T5" fmla="*/ 20 h 84"/>
                  <a:gd name="T6" fmla="*/ 16 w 53"/>
                  <a:gd name="T7" fmla="*/ 76 h 84"/>
                  <a:gd name="T8" fmla="*/ 2 w 53"/>
                  <a:gd name="T9" fmla="*/ 60 h 84"/>
                  <a:gd name="T10" fmla="*/ 40 w 53"/>
                  <a:gd name="T1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4">
                    <a:moveTo>
                      <a:pt x="40" y="0"/>
                    </a:moveTo>
                    <a:cubicBezTo>
                      <a:pt x="45" y="2"/>
                      <a:pt x="47" y="3"/>
                      <a:pt x="47" y="4"/>
                    </a:cubicBezTo>
                    <a:cubicBezTo>
                      <a:pt x="49" y="9"/>
                      <a:pt x="53" y="17"/>
                      <a:pt x="51" y="20"/>
                    </a:cubicBezTo>
                    <a:cubicBezTo>
                      <a:pt x="41" y="40"/>
                      <a:pt x="31" y="61"/>
                      <a:pt x="16" y="76"/>
                    </a:cubicBezTo>
                    <a:cubicBezTo>
                      <a:pt x="8" y="84"/>
                      <a:pt x="0" y="70"/>
                      <a:pt x="2" y="60"/>
                    </a:cubicBezTo>
                    <a:cubicBezTo>
                      <a:pt x="6" y="36"/>
                      <a:pt x="18" y="15"/>
                      <a:pt x="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42">
                <a:extLst>
                  <a:ext uri="{FF2B5EF4-FFF2-40B4-BE49-F238E27FC236}">
                    <a16:creationId xmlns:a16="http://schemas.microsoft.com/office/drawing/2014/main" id="{C1469B9B-5CE1-4CD0-AEC8-93D3D5FEE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650" y="38100"/>
                <a:ext cx="34925" cy="39688"/>
              </a:xfrm>
              <a:custGeom>
                <a:avLst/>
                <a:gdLst>
                  <a:gd name="T0" fmla="*/ 0 w 88"/>
                  <a:gd name="T1" fmla="*/ 42 h 48"/>
                  <a:gd name="T2" fmla="*/ 85 w 88"/>
                  <a:gd name="T3" fmla="*/ 0 h 48"/>
                  <a:gd name="T4" fmla="*/ 86 w 88"/>
                  <a:gd name="T5" fmla="*/ 23 h 48"/>
                  <a:gd name="T6" fmla="*/ 0 w 88"/>
                  <a:gd name="T7" fmla="*/ 4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48">
                    <a:moveTo>
                      <a:pt x="0" y="42"/>
                    </a:moveTo>
                    <a:cubicBezTo>
                      <a:pt x="23" y="11"/>
                      <a:pt x="55" y="14"/>
                      <a:pt x="85" y="0"/>
                    </a:cubicBezTo>
                    <a:cubicBezTo>
                      <a:pt x="85" y="12"/>
                      <a:pt x="88" y="20"/>
                      <a:pt x="86" y="23"/>
                    </a:cubicBezTo>
                    <a:cubicBezTo>
                      <a:pt x="72" y="38"/>
                      <a:pt x="30" y="48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43">
                <a:extLst>
                  <a:ext uri="{FF2B5EF4-FFF2-40B4-BE49-F238E27FC236}">
                    <a16:creationId xmlns:a16="http://schemas.microsoft.com/office/drawing/2014/main" id="{9F8B2C85-11D4-4CF2-9CBB-57DEA1CD1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700088"/>
                <a:ext cx="15875" cy="30163"/>
              </a:xfrm>
              <a:custGeom>
                <a:avLst/>
                <a:gdLst>
                  <a:gd name="T0" fmla="*/ 34 w 38"/>
                  <a:gd name="T1" fmla="*/ 33 h 36"/>
                  <a:gd name="T2" fmla="*/ 27 w 38"/>
                  <a:gd name="T3" fmla="*/ 36 h 36"/>
                  <a:gd name="T4" fmla="*/ 1 w 38"/>
                  <a:gd name="T5" fmla="*/ 10 h 36"/>
                  <a:gd name="T6" fmla="*/ 13 w 38"/>
                  <a:gd name="T7" fmla="*/ 1 h 36"/>
                  <a:gd name="T8" fmla="*/ 34 w 38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6">
                    <a:moveTo>
                      <a:pt x="34" y="33"/>
                    </a:moveTo>
                    <a:cubicBezTo>
                      <a:pt x="29" y="35"/>
                      <a:pt x="28" y="36"/>
                      <a:pt x="27" y="36"/>
                    </a:cubicBezTo>
                    <a:cubicBezTo>
                      <a:pt x="11" y="34"/>
                      <a:pt x="0" y="27"/>
                      <a:pt x="1" y="10"/>
                    </a:cubicBezTo>
                    <a:cubicBezTo>
                      <a:pt x="2" y="7"/>
                      <a:pt x="10" y="0"/>
                      <a:pt x="13" y="1"/>
                    </a:cubicBezTo>
                    <a:cubicBezTo>
                      <a:pt x="27" y="6"/>
                      <a:pt x="38" y="14"/>
                      <a:pt x="34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107E1D4-9120-4471-9A4C-656B8FECAB41}"/>
              </a:ext>
            </a:extLst>
          </p:cNvPr>
          <p:cNvGrpSpPr/>
          <p:nvPr/>
        </p:nvGrpSpPr>
        <p:grpSpPr>
          <a:xfrm>
            <a:off x="8677051" y="200966"/>
            <a:ext cx="525707" cy="972908"/>
            <a:chOff x="7615895" y="2647423"/>
            <a:chExt cx="1166981" cy="1666366"/>
          </a:xfrm>
        </p:grpSpPr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ABD79B1F-A474-4C1A-BBB6-6728FDDC28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BABE6D-3F7B-49DA-BA3B-EEAC51055334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08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A00CF5-AF34-4823-A905-7FBD956FB0AC}"/>
              </a:ext>
            </a:extLst>
          </p:cNvPr>
          <p:cNvGrpSpPr/>
          <p:nvPr/>
        </p:nvGrpSpPr>
        <p:grpSpPr>
          <a:xfrm>
            <a:off x="8199355" y="1435194"/>
            <a:ext cx="525707" cy="972908"/>
            <a:chOff x="7615895" y="2647423"/>
            <a:chExt cx="1166981" cy="1666366"/>
          </a:xfrm>
        </p:grpSpPr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CD30C2B0-5AE6-475B-A308-E4D057546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3608542-34AB-4F83-A6F3-FE28DE47B6D9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06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121" name="Picture 120" descr="A close up of a sign&#10;&#10;Description automatically generated">
            <a:extLst>
              <a:ext uri="{FF2B5EF4-FFF2-40B4-BE49-F238E27FC236}">
                <a16:creationId xmlns:a16="http://schemas.microsoft.com/office/drawing/2014/main" id="{37D0FDB0-FBDC-42E4-90ED-C2FE3FD14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66956" y="2623728"/>
            <a:ext cx="3110479" cy="1600345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AF87CC81-A5EF-4593-BFA8-65D016ADB9EF}"/>
              </a:ext>
            </a:extLst>
          </p:cNvPr>
          <p:cNvSpPr txBox="1"/>
          <p:nvPr/>
        </p:nvSpPr>
        <p:spPr>
          <a:xfrm>
            <a:off x="532456" y="3159097"/>
            <a:ext cx="197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سيرا لحصة الدرسية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17" name="Picture 2" descr="أجمل صور عيد الفطر المبهجة 2019">
            <a:extLst>
              <a:ext uri="{FF2B5EF4-FFF2-40B4-BE49-F238E27FC236}">
                <a16:creationId xmlns:a16="http://schemas.microsoft.com/office/drawing/2014/main" id="{9B59A162-F0B2-4739-8507-58D485017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8" y="384320"/>
            <a:ext cx="3251024" cy="16980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06F43F17-64E7-4C63-B435-7F4AB2B55066}"/>
              </a:ext>
            </a:extLst>
          </p:cNvPr>
          <p:cNvSpPr txBox="1"/>
          <p:nvPr/>
        </p:nvSpPr>
        <p:spPr>
          <a:xfrm>
            <a:off x="8874973" y="1922569"/>
            <a:ext cx="2238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مهمة أداء</a:t>
            </a:r>
            <a:r>
              <a:rPr kumimoji="0" lang="ar-AE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منزلية</a:t>
            </a:r>
            <a:endParaRPr lang="en-US" sz="2400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3A5E623-B10D-4B6F-9919-7D515CFF07BF}"/>
              </a:ext>
            </a:extLst>
          </p:cNvPr>
          <p:cNvSpPr/>
          <p:nvPr/>
        </p:nvSpPr>
        <p:spPr>
          <a:xfrm>
            <a:off x="8562853" y="5450071"/>
            <a:ext cx="2731872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A89376FD-78E5-406B-A2AA-F6DFE6FD5E4D}"/>
              </a:ext>
            </a:extLst>
          </p:cNvPr>
          <p:cNvSpPr/>
          <p:nvPr/>
        </p:nvSpPr>
        <p:spPr>
          <a:xfrm>
            <a:off x="7916200" y="5537893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5AB9A80-4CF7-493E-ACF5-3AF1825CAC1D}"/>
              </a:ext>
            </a:extLst>
          </p:cNvPr>
          <p:cNvSpPr/>
          <p:nvPr/>
        </p:nvSpPr>
        <p:spPr>
          <a:xfrm>
            <a:off x="3068886" y="5048493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4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3" grpId="0"/>
      <p:bldP spid="27" grpId="0" animBg="1"/>
      <p:bldP spid="29" grpId="0" animBg="1"/>
      <p:bldP spid="31" grpId="0"/>
      <p:bldP spid="32" grpId="0"/>
      <p:bldP spid="37" grpId="0"/>
      <p:bldP spid="38" grpId="0"/>
      <p:bldP spid="39" grpId="0" animBg="1"/>
      <p:bldP spid="40" grpId="0" animBg="1"/>
      <p:bldP spid="44" grpId="0"/>
      <p:bldP spid="45" grpId="0"/>
      <p:bldP spid="47" grpId="0" animBg="1"/>
      <p:bldP spid="1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nual Operation 4">
            <a:extLst>
              <a:ext uri="{FF2B5EF4-FFF2-40B4-BE49-F238E27FC236}">
                <a16:creationId xmlns:a16="http://schemas.microsoft.com/office/drawing/2014/main" id="{2E781823-9D6B-4929-B762-FF5F8E6CF8D1}"/>
              </a:ext>
            </a:extLst>
          </p:cNvPr>
          <p:cNvSpPr/>
          <p:nvPr/>
        </p:nvSpPr>
        <p:spPr>
          <a:xfrm>
            <a:off x="0" y="0"/>
            <a:ext cx="12192000" cy="307777"/>
          </a:xfrm>
          <a:prstGeom prst="flowChartManualOperation">
            <a:avLst/>
          </a:prstGeom>
          <a:solidFill>
            <a:srgbClr val="F6A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A61BC-65EE-4CBB-8BBB-A27F3D3123C4}"/>
              </a:ext>
            </a:extLst>
          </p:cNvPr>
          <p:cNvSpPr txBox="1"/>
          <p:nvPr/>
        </p:nvSpPr>
        <p:spPr>
          <a:xfrm>
            <a:off x="4659923" y="32457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srgbClr val="383048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بِحُبنـا للتعلـم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83048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Flowchart: Manual Operation 8">
            <a:extLst>
              <a:ext uri="{FF2B5EF4-FFF2-40B4-BE49-F238E27FC236}">
                <a16:creationId xmlns:a16="http://schemas.microsoft.com/office/drawing/2014/main" id="{669B6B2A-FEE3-40F5-9CE9-8B368C017317}"/>
              </a:ext>
            </a:extLst>
          </p:cNvPr>
          <p:cNvSpPr/>
          <p:nvPr/>
        </p:nvSpPr>
        <p:spPr>
          <a:xfrm flipV="1">
            <a:off x="307777" y="6580377"/>
            <a:ext cx="11884223" cy="307778"/>
          </a:xfrm>
          <a:prstGeom prst="flowChartManualOperation">
            <a:avLst/>
          </a:prstGeom>
          <a:solidFill>
            <a:srgbClr val="65A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BBF638-D665-4F14-9748-EB99B7F3CA56}"/>
              </a:ext>
            </a:extLst>
          </p:cNvPr>
          <p:cNvSpPr txBox="1"/>
          <p:nvPr/>
        </p:nvSpPr>
        <p:spPr>
          <a:xfrm>
            <a:off x="4659923" y="6600928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srgbClr val="383048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بدَعمِ أبنائنـا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83048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Flowchart: Manual Operation 12">
            <a:extLst>
              <a:ext uri="{FF2B5EF4-FFF2-40B4-BE49-F238E27FC236}">
                <a16:creationId xmlns:a16="http://schemas.microsoft.com/office/drawing/2014/main" id="{97D48DA6-8CF0-4064-837D-BD916BAD74F5}"/>
              </a:ext>
            </a:extLst>
          </p:cNvPr>
          <p:cNvSpPr/>
          <p:nvPr/>
        </p:nvSpPr>
        <p:spPr>
          <a:xfrm rot="16200000">
            <a:off x="-3288542" y="3288544"/>
            <a:ext cx="6858001" cy="280914"/>
          </a:xfrm>
          <a:prstGeom prst="flowChartManualOperation">
            <a:avLst/>
          </a:prstGeom>
          <a:solidFill>
            <a:srgbClr val="383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49EEA-F46F-432B-9BD3-F1764B58D269}"/>
              </a:ext>
            </a:extLst>
          </p:cNvPr>
          <p:cNvSpPr txBox="1"/>
          <p:nvPr/>
        </p:nvSpPr>
        <p:spPr>
          <a:xfrm rot="16200000">
            <a:off x="-1319682" y="3275111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srgbClr val="F2A253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بِحُبنـا للعطاء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2A253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7" name="Flowchart: Manual Operation 16">
            <a:extLst>
              <a:ext uri="{FF2B5EF4-FFF2-40B4-BE49-F238E27FC236}">
                <a16:creationId xmlns:a16="http://schemas.microsoft.com/office/drawing/2014/main" id="{FDC47A7D-7882-481C-8B16-AF07448FDDB6}"/>
              </a:ext>
            </a:extLst>
          </p:cNvPr>
          <p:cNvSpPr/>
          <p:nvPr/>
        </p:nvSpPr>
        <p:spPr>
          <a:xfrm rot="16200000" flipV="1">
            <a:off x="8609111" y="3275111"/>
            <a:ext cx="6857999" cy="307778"/>
          </a:xfrm>
          <a:prstGeom prst="flowChartManualOperation">
            <a:avLst/>
          </a:prstGeom>
          <a:solidFill>
            <a:srgbClr val="EE6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986AB2-ED2B-46D4-BB6A-9063CA3B7E33}"/>
              </a:ext>
            </a:extLst>
          </p:cNvPr>
          <p:cNvSpPr txBox="1"/>
          <p:nvPr/>
        </p:nvSpPr>
        <p:spPr>
          <a:xfrm rot="5400000">
            <a:off x="10564539" y="3275111"/>
            <a:ext cx="2872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بِـهمتنا العـالية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" name="5-Point Star 5">
            <a:extLst>
              <a:ext uri="{FF2B5EF4-FFF2-40B4-BE49-F238E27FC236}">
                <a16:creationId xmlns:a16="http://schemas.microsoft.com/office/drawing/2014/main" id="{D1551C3F-A7FC-4164-9415-2C3D094680F8}"/>
              </a:ext>
            </a:extLst>
          </p:cNvPr>
          <p:cNvSpPr/>
          <p:nvPr/>
        </p:nvSpPr>
        <p:spPr>
          <a:xfrm>
            <a:off x="1760181" y="2097032"/>
            <a:ext cx="4672575" cy="4355659"/>
          </a:xfrm>
          <a:custGeom>
            <a:avLst/>
            <a:gdLst>
              <a:gd name="connsiteX0" fmla="*/ 5 w 4672575"/>
              <a:gd name="connsiteY0" fmla="*/ 1663709 h 4355659"/>
              <a:gd name="connsiteX1" fmla="*/ 564423 w 4672575"/>
              <a:gd name="connsiteY1" fmla="*/ 1574405 h 4355659"/>
              <a:gd name="connsiteX2" fmla="*/ 1048970 w 4672575"/>
              <a:gd name="connsiteY2" fmla="*/ 1497738 h 4355659"/>
              <a:gd name="connsiteX3" fmla="*/ 1597414 w 4672575"/>
              <a:gd name="connsiteY3" fmla="*/ 1410961 h 4355659"/>
              <a:gd name="connsiteX4" fmla="*/ 1836317 w 4672575"/>
              <a:gd name="connsiteY4" fmla="*/ 954750 h 4355659"/>
              <a:gd name="connsiteX5" fmla="*/ 2097385 w 4672575"/>
              <a:gd name="connsiteY5" fmla="*/ 456211 h 4355659"/>
              <a:gd name="connsiteX6" fmla="*/ 2336288 w 4672575"/>
              <a:gd name="connsiteY6" fmla="*/ 0 h 4355659"/>
              <a:gd name="connsiteX7" fmla="*/ 2560413 w 4672575"/>
              <a:gd name="connsiteY7" fmla="*/ 427992 h 4355659"/>
              <a:gd name="connsiteX8" fmla="*/ 2799315 w 4672575"/>
              <a:gd name="connsiteY8" fmla="*/ 884202 h 4355659"/>
              <a:gd name="connsiteX9" fmla="*/ 3075161 w 4672575"/>
              <a:gd name="connsiteY9" fmla="*/ 1410961 h 4355659"/>
              <a:gd name="connsiteX10" fmla="*/ 3607631 w 4672575"/>
              <a:gd name="connsiteY10" fmla="*/ 1495210 h 4355659"/>
              <a:gd name="connsiteX11" fmla="*/ 4124126 w 4672575"/>
              <a:gd name="connsiteY11" fmla="*/ 1576932 h 4355659"/>
              <a:gd name="connsiteX12" fmla="*/ 4672570 w 4672575"/>
              <a:gd name="connsiteY12" fmla="*/ 1663709 h 4355659"/>
              <a:gd name="connsiteX13" fmla="*/ 4292317 w 4672575"/>
              <a:gd name="connsiteY13" fmla="*/ 2038633 h 4355659"/>
              <a:gd name="connsiteX14" fmla="*/ 3889248 w 4672575"/>
              <a:gd name="connsiteY14" fmla="*/ 2436052 h 4355659"/>
              <a:gd name="connsiteX15" fmla="*/ 3531810 w 4672575"/>
              <a:gd name="connsiteY15" fmla="*/ 2788480 h 4355659"/>
              <a:gd name="connsiteX16" fmla="*/ 3612120 w 4672575"/>
              <a:gd name="connsiteY16" fmla="*/ 3295198 h 4355659"/>
              <a:gd name="connsiteX17" fmla="*/ 3694913 w 4672575"/>
              <a:gd name="connsiteY17" fmla="*/ 3817587 h 4355659"/>
              <a:gd name="connsiteX18" fmla="*/ 3780190 w 4672575"/>
              <a:gd name="connsiteY18" fmla="*/ 4355648 h 4355659"/>
              <a:gd name="connsiteX19" fmla="*/ 3270011 w 4672575"/>
              <a:gd name="connsiteY19" fmla="*/ 4102727 h 4355659"/>
              <a:gd name="connsiteX20" fmla="*/ 2817589 w 4672575"/>
              <a:gd name="connsiteY20" fmla="*/ 3878438 h 4355659"/>
              <a:gd name="connsiteX21" fmla="*/ 2336288 w 4672575"/>
              <a:gd name="connsiteY21" fmla="*/ 3639833 h 4355659"/>
              <a:gd name="connsiteX22" fmla="*/ 1840548 w 4672575"/>
              <a:gd name="connsiteY22" fmla="*/ 3885596 h 4355659"/>
              <a:gd name="connsiteX23" fmla="*/ 1359247 w 4672575"/>
              <a:gd name="connsiteY23" fmla="*/ 4124201 h 4355659"/>
              <a:gd name="connsiteX24" fmla="*/ 892385 w 4672575"/>
              <a:gd name="connsiteY24" fmla="*/ 4355648 h 4355659"/>
              <a:gd name="connsiteX25" fmla="*/ 970211 w 4672575"/>
              <a:gd name="connsiteY25" fmla="*/ 3864602 h 4355659"/>
              <a:gd name="connsiteX26" fmla="*/ 1057972 w 4672575"/>
              <a:gd name="connsiteY26" fmla="*/ 3310869 h 4355659"/>
              <a:gd name="connsiteX27" fmla="*/ 1140765 w 4672575"/>
              <a:gd name="connsiteY27" fmla="*/ 2788480 h 4355659"/>
              <a:gd name="connsiteX28" fmla="*/ 737696 w 4672575"/>
              <a:gd name="connsiteY28" fmla="*/ 2391061 h 4355659"/>
              <a:gd name="connsiteX29" fmla="*/ 334628 w 4672575"/>
              <a:gd name="connsiteY29" fmla="*/ 1993642 h 4355659"/>
              <a:gd name="connsiteX30" fmla="*/ 5 w 4672575"/>
              <a:gd name="connsiteY30" fmla="*/ 1663709 h 435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672575" h="4355659" fill="none" extrusionOk="0">
                <a:moveTo>
                  <a:pt x="5" y="1663709"/>
                </a:moveTo>
                <a:cubicBezTo>
                  <a:pt x="180992" y="1645620"/>
                  <a:pt x="434128" y="1595378"/>
                  <a:pt x="564423" y="1574405"/>
                </a:cubicBezTo>
                <a:cubicBezTo>
                  <a:pt x="694718" y="1553432"/>
                  <a:pt x="831564" y="1549243"/>
                  <a:pt x="1048970" y="1497738"/>
                </a:cubicBezTo>
                <a:cubicBezTo>
                  <a:pt x="1266376" y="1446233"/>
                  <a:pt x="1396272" y="1430858"/>
                  <a:pt x="1597414" y="1410961"/>
                </a:cubicBezTo>
                <a:cubicBezTo>
                  <a:pt x="1687083" y="1243333"/>
                  <a:pt x="1759102" y="1058771"/>
                  <a:pt x="1836317" y="954750"/>
                </a:cubicBezTo>
                <a:cubicBezTo>
                  <a:pt x="1913532" y="850729"/>
                  <a:pt x="2041580" y="613003"/>
                  <a:pt x="2097385" y="456211"/>
                </a:cubicBezTo>
                <a:cubicBezTo>
                  <a:pt x="2153191" y="299419"/>
                  <a:pt x="2258201" y="155344"/>
                  <a:pt x="2336288" y="0"/>
                </a:cubicBezTo>
                <a:cubicBezTo>
                  <a:pt x="2389926" y="125168"/>
                  <a:pt x="2447335" y="240132"/>
                  <a:pt x="2560413" y="427992"/>
                </a:cubicBezTo>
                <a:cubicBezTo>
                  <a:pt x="2673491" y="615852"/>
                  <a:pt x="2688025" y="712940"/>
                  <a:pt x="2799315" y="884202"/>
                </a:cubicBezTo>
                <a:cubicBezTo>
                  <a:pt x="2910605" y="1055464"/>
                  <a:pt x="2956479" y="1151451"/>
                  <a:pt x="3075161" y="1410961"/>
                </a:cubicBezTo>
                <a:cubicBezTo>
                  <a:pt x="3186395" y="1455360"/>
                  <a:pt x="3366924" y="1484384"/>
                  <a:pt x="3607631" y="1495210"/>
                </a:cubicBezTo>
                <a:cubicBezTo>
                  <a:pt x="3848338" y="1506036"/>
                  <a:pt x="3882043" y="1519378"/>
                  <a:pt x="4124126" y="1576932"/>
                </a:cubicBezTo>
                <a:cubicBezTo>
                  <a:pt x="4366209" y="1634486"/>
                  <a:pt x="4397649" y="1629122"/>
                  <a:pt x="4672570" y="1663709"/>
                </a:cubicBezTo>
                <a:cubicBezTo>
                  <a:pt x="4562608" y="1770428"/>
                  <a:pt x="4408505" y="1909652"/>
                  <a:pt x="4292317" y="2038633"/>
                </a:cubicBezTo>
                <a:cubicBezTo>
                  <a:pt x="4176129" y="2167614"/>
                  <a:pt x="4006179" y="2308657"/>
                  <a:pt x="3889248" y="2436052"/>
                </a:cubicBezTo>
                <a:cubicBezTo>
                  <a:pt x="3772317" y="2563447"/>
                  <a:pt x="3607810" y="2704301"/>
                  <a:pt x="3531810" y="2788480"/>
                </a:cubicBezTo>
                <a:cubicBezTo>
                  <a:pt x="3559218" y="2965605"/>
                  <a:pt x="3574187" y="3052563"/>
                  <a:pt x="3612120" y="3295198"/>
                </a:cubicBezTo>
                <a:cubicBezTo>
                  <a:pt x="3650053" y="3537833"/>
                  <a:pt x="3640120" y="3592486"/>
                  <a:pt x="3694913" y="3817587"/>
                </a:cubicBezTo>
                <a:cubicBezTo>
                  <a:pt x="3749706" y="4042688"/>
                  <a:pt x="3766760" y="4209097"/>
                  <a:pt x="3780190" y="4355648"/>
                </a:cubicBezTo>
                <a:cubicBezTo>
                  <a:pt x="3636706" y="4265446"/>
                  <a:pt x="3516693" y="4235836"/>
                  <a:pt x="3270011" y="4102727"/>
                </a:cubicBezTo>
                <a:cubicBezTo>
                  <a:pt x="3023329" y="3969618"/>
                  <a:pt x="3027463" y="3970360"/>
                  <a:pt x="2817589" y="3878438"/>
                </a:cubicBezTo>
                <a:cubicBezTo>
                  <a:pt x="2607715" y="3786516"/>
                  <a:pt x="2533769" y="3731302"/>
                  <a:pt x="2336288" y="3639833"/>
                </a:cubicBezTo>
                <a:cubicBezTo>
                  <a:pt x="2139404" y="3748666"/>
                  <a:pt x="1953110" y="3846420"/>
                  <a:pt x="1840548" y="3885596"/>
                </a:cubicBezTo>
                <a:cubicBezTo>
                  <a:pt x="1727986" y="3924772"/>
                  <a:pt x="1554971" y="4013463"/>
                  <a:pt x="1359247" y="4124201"/>
                </a:cubicBezTo>
                <a:cubicBezTo>
                  <a:pt x="1163523" y="4234939"/>
                  <a:pt x="1099285" y="4260537"/>
                  <a:pt x="892385" y="4355648"/>
                </a:cubicBezTo>
                <a:cubicBezTo>
                  <a:pt x="896152" y="4229377"/>
                  <a:pt x="910969" y="4083742"/>
                  <a:pt x="970211" y="3864602"/>
                </a:cubicBezTo>
                <a:cubicBezTo>
                  <a:pt x="1029453" y="3645462"/>
                  <a:pt x="1013457" y="3532549"/>
                  <a:pt x="1057972" y="3310869"/>
                </a:cubicBezTo>
                <a:cubicBezTo>
                  <a:pt x="1102487" y="3089189"/>
                  <a:pt x="1119642" y="2928430"/>
                  <a:pt x="1140765" y="2788480"/>
                </a:cubicBezTo>
                <a:cubicBezTo>
                  <a:pt x="1013498" y="2700420"/>
                  <a:pt x="825845" y="2500740"/>
                  <a:pt x="737696" y="2391061"/>
                </a:cubicBezTo>
                <a:cubicBezTo>
                  <a:pt x="649547" y="2281382"/>
                  <a:pt x="489331" y="2112823"/>
                  <a:pt x="334628" y="1993642"/>
                </a:cubicBezTo>
                <a:cubicBezTo>
                  <a:pt x="179925" y="1874462"/>
                  <a:pt x="86260" y="1779222"/>
                  <a:pt x="5" y="1663709"/>
                </a:cubicBezTo>
                <a:close/>
              </a:path>
              <a:path w="4672575" h="4355659" stroke="0" extrusionOk="0">
                <a:moveTo>
                  <a:pt x="5" y="1663709"/>
                </a:moveTo>
                <a:cubicBezTo>
                  <a:pt x="202633" y="1632940"/>
                  <a:pt x="355752" y="1585817"/>
                  <a:pt x="516501" y="1581987"/>
                </a:cubicBezTo>
                <a:cubicBezTo>
                  <a:pt x="677250" y="1578157"/>
                  <a:pt x="869949" y="1523557"/>
                  <a:pt x="1080918" y="1492683"/>
                </a:cubicBezTo>
                <a:cubicBezTo>
                  <a:pt x="1291887" y="1461809"/>
                  <a:pt x="1476237" y="1430202"/>
                  <a:pt x="1597414" y="1410961"/>
                </a:cubicBezTo>
                <a:cubicBezTo>
                  <a:pt x="1712195" y="1240035"/>
                  <a:pt x="1788858" y="1078193"/>
                  <a:pt x="1821539" y="982969"/>
                </a:cubicBezTo>
                <a:cubicBezTo>
                  <a:pt x="1854220" y="887745"/>
                  <a:pt x="1958405" y="675169"/>
                  <a:pt x="2060442" y="526759"/>
                </a:cubicBezTo>
                <a:cubicBezTo>
                  <a:pt x="2162479" y="378349"/>
                  <a:pt x="2263825" y="140475"/>
                  <a:pt x="2336288" y="0"/>
                </a:cubicBezTo>
                <a:cubicBezTo>
                  <a:pt x="2392346" y="149678"/>
                  <a:pt x="2491540" y="280366"/>
                  <a:pt x="2560413" y="427992"/>
                </a:cubicBezTo>
                <a:cubicBezTo>
                  <a:pt x="2629286" y="575618"/>
                  <a:pt x="2734345" y="760143"/>
                  <a:pt x="2799315" y="884202"/>
                </a:cubicBezTo>
                <a:cubicBezTo>
                  <a:pt x="2864285" y="1008261"/>
                  <a:pt x="3041872" y="1294012"/>
                  <a:pt x="3075161" y="1410961"/>
                </a:cubicBezTo>
                <a:cubicBezTo>
                  <a:pt x="3263914" y="1466134"/>
                  <a:pt x="3426458" y="1481987"/>
                  <a:pt x="3591657" y="1492683"/>
                </a:cubicBezTo>
                <a:cubicBezTo>
                  <a:pt x="3756856" y="1503379"/>
                  <a:pt x="3956050" y="1530327"/>
                  <a:pt x="4108152" y="1574405"/>
                </a:cubicBezTo>
                <a:cubicBezTo>
                  <a:pt x="4260254" y="1618483"/>
                  <a:pt x="4465943" y="1608218"/>
                  <a:pt x="4672570" y="1663709"/>
                </a:cubicBezTo>
                <a:cubicBezTo>
                  <a:pt x="4555365" y="1755758"/>
                  <a:pt x="4399592" y="1923453"/>
                  <a:pt x="4315132" y="2016137"/>
                </a:cubicBezTo>
                <a:cubicBezTo>
                  <a:pt x="4230672" y="2108821"/>
                  <a:pt x="4020956" y="2271101"/>
                  <a:pt x="3912063" y="2413556"/>
                </a:cubicBezTo>
                <a:cubicBezTo>
                  <a:pt x="3803171" y="2556011"/>
                  <a:pt x="3621691" y="2681527"/>
                  <a:pt x="3531810" y="2788480"/>
                </a:cubicBezTo>
                <a:cubicBezTo>
                  <a:pt x="3559610" y="2953707"/>
                  <a:pt x="3562175" y="3107761"/>
                  <a:pt x="3617087" y="3326541"/>
                </a:cubicBezTo>
                <a:cubicBezTo>
                  <a:pt x="3671999" y="3545321"/>
                  <a:pt x="3651518" y="3617003"/>
                  <a:pt x="3699880" y="3848930"/>
                </a:cubicBezTo>
                <a:cubicBezTo>
                  <a:pt x="3748243" y="4080857"/>
                  <a:pt x="3726272" y="4134968"/>
                  <a:pt x="3780190" y="4355648"/>
                </a:cubicBezTo>
                <a:cubicBezTo>
                  <a:pt x="3641130" y="4304359"/>
                  <a:pt x="3465509" y="4194450"/>
                  <a:pt x="3313328" y="4124201"/>
                </a:cubicBezTo>
                <a:cubicBezTo>
                  <a:pt x="3161147" y="4053952"/>
                  <a:pt x="2937453" y="3955215"/>
                  <a:pt x="2817589" y="3878438"/>
                </a:cubicBezTo>
                <a:cubicBezTo>
                  <a:pt x="2697725" y="3801661"/>
                  <a:pt x="2528567" y="3752797"/>
                  <a:pt x="2336288" y="3639833"/>
                </a:cubicBezTo>
                <a:cubicBezTo>
                  <a:pt x="2168587" y="3727192"/>
                  <a:pt x="2052294" y="3780165"/>
                  <a:pt x="1898304" y="3856964"/>
                </a:cubicBezTo>
                <a:cubicBezTo>
                  <a:pt x="1744314" y="3933763"/>
                  <a:pt x="1546012" y="4057354"/>
                  <a:pt x="1431442" y="4088410"/>
                </a:cubicBezTo>
                <a:cubicBezTo>
                  <a:pt x="1316872" y="4119466"/>
                  <a:pt x="1141735" y="4249832"/>
                  <a:pt x="892385" y="4355648"/>
                </a:cubicBezTo>
                <a:cubicBezTo>
                  <a:pt x="922672" y="4223919"/>
                  <a:pt x="959464" y="4009924"/>
                  <a:pt x="972695" y="3848930"/>
                </a:cubicBezTo>
                <a:cubicBezTo>
                  <a:pt x="985926" y="3687936"/>
                  <a:pt x="1023287" y="3518503"/>
                  <a:pt x="1048036" y="3373556"/>
                </a:cubicBezTo>
                <a:cubicBezTo>
                  <a:pt x="1072785" y="3228609"/>
                  <a:pt x="1093769" y="3024190"/>
                  <a:pt x="1140765" y="2788480"/>
                </a:cubicBezTo>
                <a:cubicBezTo>
                  <a:pt x="1000810" y="2673815"/>
                  <a:pt x="898993" y="2547679"/>
                  <a:pt x="783327" y="2436052"/>
                </a:cubicBezTo>
                <a:cubicBezTo>
                  <a:pt x="667661" y="2324425"/>
                  <a:pt x="564735" y="2185273"/>
                  <a:pt x="380258" y="2038633"/>
                </a:cubicBezTo>
                <a:cubicBezTo>
                  <a:pt x="195781" y="1891993"/>
                  <a:pt x="178738" y="1852247"/>
                  <a:pt x="5" y="1663709"/>
                </a:cubicBezTo>
                <a:close/>
              </a:path>
            </a:pathLst>
          </a:custGeom>
          <a:ln w="762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486771005">
                  <a:prstGeom prst="star5">
                    <a:avLst>
                      <a:gd name="adj" fmla="val 25586"/>
                      <a:gd name="hf" fmla="val 105146"/>
                      <a:gd name="vf" fmla="val 11055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شكرا لجميع الطلبة الملتزمين بموعد الحصة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8BA2A9C2-8956-4F1E-9F76-912D04E79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70" b="36419" l="54145" r="94854">
                        <a14:foregroundMark x1="64780" y1="27001" x2="79739" y2="24872"/>
                        <a14:foregroundMark x1="82104" y1="24535" x2="82161" y2="24414"/>
                        <a14:foregroundMark x1="80332" y1="26152" x2="81132" y2="26152"/>
                        <a14:foregroundMark x1="78959" y1="26152" x2="81761" y2="25990"/>
                        <a14:foregroundMark x1="80961" y1="21867" x2="80160" y2="21867"/>
                        <a14:foregroundMark x1="67810" y1="24859" x2="66609" y2="22838"/>
                        <a14:foregroundMark x1="63979" y1="28294" x2="68839" y2="28133"/>
                        <a14:foregroundMark x1="65180" y1="27405" x2="70440" y2="26839"/>
                        <a14:foregroundMark x1="64380" y1="24010" x2="64380" y2="26273"/>
                        <a14:foregroundMark x1="66609" y1="22433" x2="66438" y2="22999"/>
                        <a14:foregroundMark x1="70269" y1="23727" x2="74099" y2="24414"/>
                        <a14:foregroundMark x1="81933" y1="25424" x2="80332" y2="27567"/>
                        <a14:backgroundMark x1="71298" y1="18108" x2="77130" y2="18674"/>
                        <a14:backgroundMark x1="76158" y1="21382" x2="65466" y2="17664"/>
                        <a14:backgroundMark x1="69468" y1="21544" x2="63293" y2="20857"/>
                        <a14:backgroundMark x1="63293" y1="20857" x2="59920" y2="23727"/>
                        <a14:backgroundMark x1="59920" y1="23727" x2="59577" y2="25384"/>
                        <a14:backgroundMark x1="59577" y1="25505" x2="59005" y2="30396"/>
                        <a14:backgroundMark x1="65466" y1="33953" x2="76158" y2="34236"/>
                        <a14:backgroundMark x1="60206" y1="31932" x2="64608" y2="34559"/>
                        <a14:backgroundMark x1="64608" y1="34559" x2="76444" y2="35368"/>
                        <a14:backgroundMark x1="76444" y1="35368" x2="78388" y2="34640"/>
                        <a14:backgroundMark x1="73928" y1="36500" x2="74728" y2="35934"/>
                        <a14:backgroundMark x1="79360" y1="34802" x2="82218" y2="33791"/>
                        <a14:backgroundMark x1="76329" y1="22231" x2="79588" y2="18795"/>
                        <a14:backgroundMark x1="72899" y1="37106" x2="74328" y2="36095"/>
                        <a14:backgroundMark x1="84620" y1="23686" x2="84448" y2="29386"/>
                        <a14:backgroundMark x1="72899" y1="35812" x2="72727" y2="37389"/>
                        <a14:backgroundMark x1="73699" y1="36095" x2="73699" y2="36095"/>
                        <a14:backgroundMark x1="79531" y1="24454" x2="78902" y2="23040"/>
                        <a14:backgroundMark x1="79245" y1="24252" x2="79188" y2="2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98" t="19675" r="10766" b="66658"/>
          <a:stretch/>
        </p:blipFill>
        <p:spPr>
          <a:xfrm>
            <a:off x="533522" y="328326"/>
            <a:ext cx="3167203" cy="19656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948383-2988-4FB5-BF8A-B910E78B9161}"/>
              </a:ext>
            </a:extLst>
          </p:cNvPr>
          <p:cNvSpPr txBox="1"/>
          <p:nvPr/>
        </p:nvSpPr>
        <p:spPr>
          <a:xfrm>
            <a:off x="3700725" y="207645"/>
            <a:ext cx="3620655" cy="169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إ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لتزامي بالحضور 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هو سر تفوقي وتميزي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 descr="A person wearing a mask&#10;&#10;Description automatically generated">
            <a:extLst>
              <a:ext uri="{FF2B5EF4-FFF2-40B4-BE49-F238E27FC236}">
                <a16:creationId xmlns:a16="http://schemas.microsoft.com/office/drawing/2014/main" id="{EE9E90D2-FE97-4994-A8AC-397A1BA812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r="28175" b="50000"/>
          <a:stretch/>
        </p:blipFill>
        <p:spPr>
          <a:xfrm>
            <a:off x="5971592" y="2032275"/>
            <a:ext cx="2768489" cy="452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A8AED0-EA48-4FDD-8C62-DB9133118B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-37494" y="2170796"/>
            <a:ext cx="2529021" cy="4355658"/>
          </a:xfrm>
          <a:prstGeom prst="rect">
            <a:avLst/>
          </a:prstGeom>
        </p:spPr>
      </p:pic>
      <p:pic>
        <p:nvPicPr>
          <p:cNvPr id="21" name="صورة 2" descr="صورة تحتوي على لعبة, تشبث, لاعب, أزرق&#10;&#10;تم إنشاء الوصف تلقائياً">
            <a:extLst>
              <a:ext uri="{FF2B5EF4-FFF2-40B4-BE49-F238E27FC236}">
                <a16:creationId xmlns:a16="http://schemas.microsoft.com/office/drawing/2014/main" id="{36897AAF-BDA3-4BC2-8C2F-EE85DFA070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r="7354" b="9140"/>
          <a:stretch/>
        </p:blipFill>
        <p:spPr>
          <a:xfrm>
            <a:off x="7757698" y="277621"/>
            <a:ext cx="4153386" cy="6165607"/>
          </a:xfrm>
          <a:prstGeom prst="rect">
            <a:avLst/>
          </a:prstGeom>
        </p:spPr>
      </p:pic>
      <p:pic>
        <p:nvPicPr>
          <p:cNvPr id="22" name="Picture 2" descr="أجمل صور عيد الفطر المبهجة 2019">
            <a:extLst>
              <a:ext uri="{FF2B5EF4-FFF2-40B4-BE49-F238E27FC236}">
                <a16:creationId xmlns:a16="http://schemas.microsoft.com/office/drawing/2014/main" id="{F2F5B70B-E095-4F94-A03F-E68EB072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435" y="5564221"/>
            <a:ext cx="2733359" cy="11700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18946" y="6928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618310" y="552739"/>
            <a:ext cx="2884714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4690436" y="503734"/>
            <a:ext cx="2884714" cy="2586446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491351" y="524273"/>
            <a:ext cx="2884714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4659294" y="3760777"/>
            <a:ext cx="2884714" cy="2586446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511622" y="3726544"/>
            <a:ext cx="2884714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770324" y="640948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الجلوس في مكان مناسب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4866372" y="715245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773239" y="703183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فتح المايك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بدون إذن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8765528" y="3980160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رفع اليد للمشاركة أثناء الحصة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4887685" y="396005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إحضار الكتاب والقلم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استعدادا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ً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للحصة </a:t>
            </a:r>
          </a:p>
        </p:txBody>
      </p:sp>
      <p:sp>
        <p:nvSpPr>
          <p:cNvPr id="21" name="مستطيل: زوايا علوية مستديرة 16">
            <a:extLst>
              <a:ext uri="{FF2B5EF4-FFF2-40B4-BE49-F238E27FC236}">
                <a16:creationId xmlns:a16="http://schemas.microsoft.com/office/drawing/2014/main" id="{90073D05-E990-4463-9E14-FE1E63E1DC28}"/>
              </a:ext>
            </a:extLst>
          </p:cNvPr>
          <p:cNvSpPr/>
          <p:nvPr/>
        </p:nvSpPr>
        <p:spPr>
          <a:xfrm>
            <a:off x="618310" y="3755571"/>
            <a:ext cx="2884714" cy="2586446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36">
            <a:extLst>
              <a:ext uri="{FF2B5EF4-FFF2-40B4-BE49-F238E27FC236}">
                <a16:creationId xmlns:a16="http://schemas.microsoft.com/office/drawing/2014/main" id="{0044C0C7-C185-4CD7-8E8D-50602FED41FC}"/>
              </a:ext>
            </a:extLst>
          </p:cNvPr>
          <p:cNvSpPr txBox="1"/>
          <p:nvPr/>
        </p:nvSpPr>
        <p:spPr>
          <a:xfrm>
            <a:off x="783464" y="390428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كيز والإنتبا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مع المعلمة أثناء الشرح</a:t>
            </a:r>
          </a:p>
        </p:txBody>
      </p:sp>
      <p:sp>
        <p:nvSpPr>
          <p:cNvPr id="26" name="Explosion: 14 Points 25">
            <a:extLst>
              <a:ext uri="{FF2B5EF4-FFF2-40B4-BE49-F238E27FC236}">
                <a16:creationId xmlns:a16="http://schemas.microsoft.com/office/drawing/2014/main" id="{5014A5B6-6C3B-47E8-929D-BF9BD1E8D6D2}"/>
              </a:ext>
            </a:extLst>
          </p:cNvPr>
          <p:cNvSpPr/>
          <p:nvPr/>
        </p:nvSpPr>
        <p:spPr>
          <a:xfrm>
            <a:off x="2906585" y="2498541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xplosion: 14 Points 27">
            <a:extLst>
              <a:ext uri="{FF2B5EF4-FFF2-40B4-BE49-F238E27FC236}">
                <a16:creationId xmlns:a16="http://schemas.microsoft.com/office/drawing/2014/main" id="{48F25D1D-0E39-4ACD-BBBB-E29252585131}"/>
              </a:ext>
            </a:extLst>
          </p:cNvPr>
          <p:cNvSpPr/>
          <p:nvPr/>
        </p:nvSpPr>
        <p:spPr>
          <a:xfrm>
            <a:off x="6741601" y="2559517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قوانين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70902DF-D45F-44BE-A26C-C47A4181C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74" y="1442815"/>
            <a:ext cx="2535415" cy="1658194"/>
          </a:xfrm>
          <a:prstGeom prst="rect">
            <a:avLst/>
          </a:prstGeom>
        </p:spPr>
      </p:pic>
      <p:pic>
        <p:nvPicPr>
          <p:cNvPr id="5" name="Picture 4" descr="A sign with a person's face on it&#10;&#10;Description automatically generated with medium confidence">
            <a:extLst>
              <a:ext uri="{FF2B5EF4-FFF2-40B4-BE49-F238E27FC236}">
                <a16:creationId xmlns:a16="http://schemas.microsoft.com/office/drawing/2014/main" id="{C9EF43A9-E859-4AFD-8593-3AFE556FA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69" y="1589791"/>
            <a:ext cx="2416628" cy="1546670"/>
          </a:xfrm>
          <a:prstGeom prst="rect">
            <a:avLst/>
          </a:prstGeom>
        </p:spPr>
      </p:pic>
      <p:pic>
        <p:nvPicPr>
          <p:cNvPr id="7" name="Picture 6" descr="A computer with a person's face on the screen&#10;&#10;Description automatically generated with medium confidence">
            <a:extLst>
              <a:ext uri="{FF2B5EF4-FFF2-40B4-BE49-F238E27FC236}">
                <a16:creationId xmlns:a16="http://schemas.microsoft.com/office/drawing/2014/main" id="{9B6695C0-9983-4E5D-AB4B-EDCB6CABD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496" y="4735280"/>
            <a:ext cx="2416629" cy="1549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82201E-95CA-4E04-A259-3AB7BB292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5" y="4791050"/>
            <a:ext cx="1950600" cy="152255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FEC48BDE-EFBF-462F-AF28-5B7DDE592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36" y="4791050"/>
            <a:ext cx="2884714" cy="1522557"/>
          </a:xfrm>
          <a:prstGeom prst="rect">
            <a:avLst/>
          </a:prstGeom>
        </p:spPr>
      </p:pic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D30871B6-EB5E-4D25-B95F-58C6A4CB9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6" y="1209363"/>
            <a:ext cx="2880966" cy="18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62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35" y="1495703"/>
            <a:ext cx="7345188" cy="5235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2920015" y="110744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" y="883939"/>
            <a:ext cx="2341728" cy="224202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4793950-6619-42A7-99A9-01DB7921F7A8}"/>
              </a:ext>
            </a:extLst>
          </p:cNvPr>
          <p:cNvSpPr txBox="1"/>
          <p:nvPr/>
        </p:nvSpPr>
        <p:spPr>
          <a:xfrm>
            <a:off x="2962966" y="2716072"/>
            <a:ext cx="560277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سأضع طالباً في ذاكرتي وأراقب مشاركته أثناء الحصة و في نهاية الحصة سأكشف عنه </a:t>
            </a:r>
          </a:p>
        </p:txBody>
      </p:sp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3616418" y="4161183"/>
            <a:ext cx="4147930" cy="21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66" y="1013803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-147543" y="419894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  <p:pic>
        <p:nvPicPr>
          <p:cNvPr id="12" name="Picture 2" descr="أجمل صور عيد الفطر المبهجة 2019">
            <a:extLst>
              <a:ext uri="{FF2B5EF4-FFF2-40B4-BE49-F238E27FC236}">
                <a16:creationId xmlns:a16="http://schemas.microsoft.com/office/drawing/2014/main" id="{E5865D14-919F-4DC3-A0E1-D2E2AA67C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" y="5149983"/>
            <a:ext cx="2125492" cy="16396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أجمل صور عيد الفطر المبهجة 2019">
            <a:extLst>
              <a:ext uri="{FF2B5EF4-FFF2-40B4-BE49-F238E27FC236}">
                <a16:creationId xmlns:a16="http://schemas.microsoft.com/office/drawing/2014/main" id="{CF8014C5-7580-466F-A30E-69DE71DB7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043" y="365290"/>
            <a:ext cx="3032640" cy="20364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47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أجمل صور عيد الفطر المبهجة 2019">
            <a:extLst>
              <a:ext uri="{FF2B5EF4-FFF2-40B4-BE49-F238E27FC236}">
                <a16:creationId xmlns:a16="http://schemas.microsoft.com/office/drawing/2014/main" id="{3467D19E-2427-443D-88AE-935063A29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" y="1"/>
            <a:ext cx="12180582" cy="67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صورة ذات صلة">
            <a:extLst>
              <a:ext uri="{FF2B5EF4-FFF2-40B4-BE49-F238E27FC236}">
                <a16:creationId xmlns:a16="http://schemas.microsoft.com/office/drawing/2014/main" id="{16D23EDF-E857-44A4-98D0-653C3AB73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31" r="5648"/>
          <a:stretch>
            <a:fillRect/>
          </a:stretch>
        </p:blipFill>
        <p:spPr bwMode="auto">
          <a:xfrm>
            <a:off x="0" y="2822714"/>
            <a:ext cx="2774731" cy="3882524"/>
          </a:xfrm>
          <a:prstGeom prst="rect">
            <a:avLst/>
          </a:prstGeom>
          <a:noFill/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BB0BC5D-A541-410E-97C8-714D86BD54CB}"/>
              </a:ext>
            </a:extLst>
          </p:cNvPr>
          <p:cNvSpPr txBox="1"/>
          <p:nvPr/>
        </p:nvSpPr>
        <p:spPr>
          <a:xfrm>
            <a:off x="1561515" y="3107995"/>
            <a:ext cx="870908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400" b="1" dirty="0">
                <a:highlight>
                  <a:srgbClr val="C0C0C0"/>
                </a:highlight>
              </a:rPr>
              <a:t>اختبر ذاكرتك مع المراجعة للدرس الماضي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B320364-ADA4-42DC-9747-1B07E7358B71}"/>
              </a:ext>
            </a:extLst>
          </p:cNvPr>
          <p:cNvSpPr txBox="1"/>
          <p:nvPr/>
        </p:nvSpPr>
        <p:spPr>
          <a:xfrm>
            <a:off x="9236766" y="505422"/>
            <a:ext cx="317830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تقييم قبلي</a:t>
            </a:r>
          </a:p>
        </p:txBody>
      </p:sp>
    </p:spTree>
    <p:extLst>
      <p:ext uri="{BB962C8B-B14F-4D97-AF65-F5344CB8AC3E}">
        <p14:creationId xmlns:p14="http://schemas.microsoft.com/office/powerpoint/2010/main" val="343978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5046</TotalTime>
  <Words>638</Words>
  <Application>Microsoft Office PowerPoint</Application>
  <PresentationFormat>شاشة عريضة</PresentationFormat>
  <Paragraphs>231</Paragraphs>
  <Slides>46</Slides>
  <Notes>3</Notes>
  <HiddenSlides>0</HiddenSlides>
  <MMClips>7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46</vt:i4>
      </vt:variant>
    </vt:vector>
  </HeadingPairs>
  <TitlesOfParts>
    <vt:vector size="48" baseType="lpstr">
      <vt:lpstr>Office Theme</vt:lpstr>
      <vt:lpstr>1_Office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أمل الخوري</dc:creator>
  <cp:lastModifiedBy>mohakhalifa74@gmail.com</cp:lastModifiedBy>
  <cp:revision>240</cp:revision>
  <dcterms:created xsi:type="dcterms:W3CDTF">2020-04-04T14:36:56Z</dcterms:created>
  <dcterms:modified xsi:type="dcterms:W3CDTF">2021-05-27T05:45:38Z</dcterms:modified>
</cp:coreProperties>
</file>